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9"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38FD4-1861-409C-A0DC-99E5AF7D7A7C}" v="88" dt="2024-04-18T18:42:36.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 Jadhav" userId="a3362151e3c96f5b" providerId="LiveId" clId="{47038FD4-1861-409C-A0DC-99E5AF7D7A7C}"/>
    <pc:docChg chg="undo redo custSel addSld delSld modSld">
      <pc:chgData name="Raj Jadhav" userId="a3362151e3c96f5b" providerId="LiveId" clId="{47038FD4-1861-409C-A0DC-99E5AF7D7A7C}" dt="2024-04-19T05:22:44.590" v="766" actId="207"/>
      <pc:docMkLst>
        <pc:docMk/>
      </pc:docMkLst>
      <pc:sldChg chg="addSp delSp modSp del mod setBg setClrOvrMap">
        <pc:chgData name="Raj Jadhav" userId="a3362151e3c96f5b" providerId="LiveId" clId="{47038FD4-1861-409C-A0DC-99E5AF7D7A7C}" dt="2024-04-18T17:00:28.246" v="140" actId="47"/>
        <pc:sldMkLst>
          <pc:docMk/>
          <pc:sldMk cId="1385038239" sldId="256"/>
        </pc:sldMkLst>
        <pc:spChg chg="mod">
          <ac:chgData name="Raj Jadhav" userId="a3362151e3c96f5b" providerId="LiveId" clId="{47038FD4-1861-409C-A0DC-99E5AF7D7A7C}" dt="2024-04-18T16:53:38.107" v="81" actId="26606"/>
          <ac:spMkLst>
            <pc:docMk/>
            <pc:sldMk cId="1385038239" sldId="256"/>
            <ac:spMk id="2" creationId="{87AD6DE8-C5E9-95C8-0320-69D7E29A623A}"/>
          </ac:spMkLst>
        </pc:spChg>
        <pc:spChg chg="mod">
          <ac:chgData name="Raj Jadhav" userId="a3362151e3c96f5b" providerId="LiveId" clId="{47038FD4-1861-409C-A0DC-99E5AF7D7A7C}" dt="2024-04-18T16:53:38.107" v="81" actId="26606"/>
          <ac:spMkLst>
            <pc:docMk/>
            <pc:sldMk cId="1385038239" sldId="256"/>
            <ac:spMk id="3" creationId="{99E9E351-66AF-B235-D555-D1097076DEC8}"/>
          </ac:spMkLst>
        </pc:spChg>
        <pc:spChg chg="add del">
          <ac:chgData name="Raj Jadhav" userId="a3362151e3c96f5b" providerId="LiveId" clId="{47038FD4-1861-409C-A0DC-99E5AF7D7A7C}" dt="2024-04-18T14:43:51.620" v="1" actId="26606"/>
          <ac:spMkLst>
            <pc:docMk/>
            <pc:sldMk cId="1385038239" sldId="256"/>
            <ac:spMk id="16" creationId="{C5E6CFF1-2F42-4E10-9A97-F116F46F53FE}"/>
          </ac:spMkLst>
        </pc:spChg>
        <pc:spChg chg="del">
          <ac:chgData name="Raj Jadhav" userId="a3362151e3c96f5b" providerId="LiveId" clId="{47038FD4-1861-409C-A0DC-99E5AF7D7A7C}" dt="2024-04-18T14:43:51.589" v="0" actId="26606"/>
          <ac:spMkLst>
            <pc:docMk/>
            <pc:sldMk cId="1385038239" sldId="256"/>
            <ac:spMk id="23" creationId="{5FEF463D-EE6B-46FF-B7C7-74B09A96C8AB}"/>
          </ac:spMkLst>
        </pc:spChg>
        <pc:spChg chg="add del">
          <ac:chgData name="Raj Jadhav" userId="a3362151e3c96f5b" providerId="LiveId" clId="{47038FD4-1861-409C-A0DC-99E5AF7D7A7C}" dt="2024-04-18T14:45:23.993" v="21" actId="26606"/>
          <ac:spMkLst>
            <pc:docMk/>
            <pc:sldMk cId="1385038239" sldId="256"/>
            <ac:spMk id="24" creationId="{32E62931-8EB4-42BB-BAAB-D8757BE66D8E}"/>
          </ac:spMkLst>
        </pc:spChg>
        <pc:spChg chg="del">
          <ac:chgData name="Raj Jadhav" userId="a3362151e3c96f5b" providerId="LiveId" clId="{47038FD4-1861-409C-A0DC-99E5AF7D7A7C}" dt="2024-04-18T14:43:51.589" v="0" actId="26606"/>
          <ac:spMkLst>
            <pc:docMk/>
            <pc:sldMk cId="1385038239" sldId="256"/>
            <ac:spMk id="29" creationId="{30B5ED20-499B-41E7-95BE-8BBD3131456F}"/>
          </ac:spMkLst>
        </pc:spChg>
        <pc:spChg chg="add del">
          <ac:chgData name="Raj Jadhav" userId="a3362151e3c96f5b" providerId="LiveId" clId="{47038FD4-1861-409C-A0DC-99E5AF7D7A7C}" dt="2024-04-18T14:45:23.958" v="20" actId="26606"/>
          <ac:spMkLst>
            <pc:docMk/>
            <pc:sldMk cId="1385038239" sldId="256"/>
            <ac:spMk id="30" creationId="{ECC07320-C2CA-4E29-8481-9D9E143C7788}"/>
          </ac:spMkLst>
        </pc:spChg>
        <pc:spChg chg="del">
          <ac:chgData name="Raj Jadhav" userId="a3362151e3c96f5b" providerId="LiveId" clId="{47038FD4-1861-409C-A0DC-99E5AF7D7A7C}" dt="2024-04-18T14:43:51.589" v="0" actId="26606"/>
          <ac:spMkLst>
            <pc:docMk/>
            <pc:sldMk cId="1385038239" sldId="256"/>
            <ac:spMk id="31" creationId="{35A51D22-76EA-4C70-B5C9-ED3946924CB7}"/>
          </ac:spMkLst>
        </pc:spChg>
        <pc:spChg chg="add del">
          <ac:chgData name="Raj Jadhav" userId="a3362151e3c96f5b" providerId="LiveId" clId="{47038FD4-1861-409C-A0DC-99E5AF7D7A7C}" dt="2024-04-18T14:45:23.958" v="20" actId="26606"/>
          <ac:spMkLst>
            <pc:docMk/>
            <pc:sldMk cId="1385038239" sldId="256"/>
            <ac:spMk id="32" creationId="{178FB36B-5BFE-42CA-BC60-1115E0D95EEC}"/>
          </ac:spMkLst>
        </pc:spChg>
        <pc:spChg chg="add del">
          <ac:chgData name="Raj Jadhav" userId="a3362151e3c96f5b" providerId="LiveId" clId="{47038FD4-1861-409C-A0DC-99E5AF7D7A7C}" dt="2024-04-18T16:18:33.775" v="60" actId="26606"/>
          <ac:spMkLst>
            <pc:docMk/>
            <pc:sldMk cId="1385038239" sldId="256"/>
            <ac:spMk id="34" creationId="{AF2F604E-43BE-4DC3-B983-E071523364F8}"/>
          </ac:spMkLst>
        </pc:spChg>
        <pc:spChg chg="add del">
          <ac:chgData name="Raj Jadhav" userId="a3362151e3c96f5b" providerId="LiveId" clId="{47038FD4-1861-409C-A0DC-99E5AF7D7A7C}" dt="2024-04-18T16:18:33.775" v="60" actId="26606"/>
          <ac:spMkLst>
            <pc:docMk/>
            <pc:sldMk cId="1385038239" sldId="256"/>
            <ac:spMk id="35" creationId="{0671A8AE-40A1-4631-A6B8-581AFF065482}"/>
          </ac:spMkLst>
        </pc:spChg>
        <pc:spChg chg="add del">
          <ac:chgData name="Raj Jadhav" userId="a3362151e3c96f5b" providerId="LiveId" clId="{47038FD4-1861-409C-A0DC-99E5AF7D7A7C}" dt="2024-04-18T16:18:33.775" v="60" actId="26606"/>
          <ac:spMkLst>
            <pc:docMk/>
            <pc:sldMk cId="1385038239" sldId="256"/>
            <ac:spMk id="36" creationId="{08C9B587-E65E-4B52-B37C-ABEBB6E87928}"/>
          </ac:spMkLst>
        </pc:spChg>
        <pc:spChg chg="add del">
          <ac:chgData name="Raj Jadhav" userId="a3362151e3c96f5b" providerId="LiveId" clId="{47038FD4-1861-409C-A0DC-99E5AF7D7A7C}" dt="2024-04-18T16:18:33.775" v="60" actId="26606"/>
          <ac:spMkLst>
            <pc:docMk/>
            <pc:sldMk cId="1385038239" sldId="256"/>
            <ac:spMk id="38" creationId="{AB58EF07-17C2-48CF-ABB0-EEF1F17CB8F0}"/>
          </ac:spMkLst>
        </pc:spChg>
        <pc:spChg chg="add del">
          <ac:chgData name="Raj Jadhav" userId="a3362151e3c96f5b" providerId="LiveId" clId="{47038FD4-1861-409C-A0DC-99E5AF7D7A7C}" dt="2024-04-18T16:18:27.629" v="51" actId="26606"/>
          <ac:spMkLst>
            <pc:docMk/>
            <pc:sldMk cId="1385038239" sldId="256"/>
            <ac:spMk id="43" creationId="{51F77B6A-7F53-4B28-B73D-C8CC899AB221}"/>
          </ac:spMkLst>
        </pc:spChg>
        <pc:spChg chg="add del">
          <ac:chgData name="Raj Jadhav" userId="a3362151e3c96f5b" providerId="LiveId" clId="{47038FD4-1861-409C-A0DC-99E5AF7D7A7C}" dt="2024-04-18T16:18:27.629" v="51" actId="26606"/>
          <ac:spMkLst>
            <pc:docMk/>
            <pc:sldMk cId="1385038239" sldId="256"/>
            <ac:spMk id="49" creationId="{F6E412EF-CF39-4C25-85B0-DB30B1B0A8C4}"/>
          </ac:spMkLst>
        </pc:spChg>
        <pc:spChg chg="add del">
          <ac:chgData name="Raj Jadhav" userId="a3362151e3c96f5b" providerId="LiveId" clId="{47038FD4-1861-409C-A0DC-99E5AF7D7A7C}" dt="2024-04-18T16:18:27.629" v="51" actId="26606"/>
          <ac:spMkLst>
            <pc:docMk/>
            <pc:sldMk cId="1385038239" sldId="256"/>
            <ac:spMk id="51" creationId="{E8DA6235-17F2-4C9E-88C6-C5D38D8D3C03}"/>
          </ac:spMkLst>
        </pc:spChg>
        <pc:spChg chg="add del">
          <ac:chgData name="Raj Jadhav" userId="a3362151e3c96f5b" providerId="LiveId" clId="{47038FD4-1861-409C-A0DC-99E5AF7D7A7C}" dt="2024-04-18T16:18:27.629" v="51" actId="26606"/>
          <ac:spMkLst>
            <pc:docMk/>
            <pc:sldMk cId="1385038239" sldId="256"/>
            <ac:spMk id="53" creationId="{B55DEF71-1741-4489-8E77-46FC5BAA66E2}"/>
          </ac:spMkLst>
        </pc:spChg>
        <pc:spChg chg="add del">
          <ac:chgData name="Raj Jadhav" userId="a3362151e3c96f5b" providerId="LiveId" clId="{47038FD4-1861-409C-A0DC-99E5AF7D7A7C}" dt="2024-04-18T16:18:27.629" v="51" actId="26606"/>
          <ac:spMkLst>
            <pc:docMk/>
            <pc:sldMk cId="1385038239" sldId="256"/>
            <ac:spMk id="55" creationId="{82347B6D-A7CC-48EB-861F-917D0D61E3EA}"/>
          </ac:spMkLst>
        </pc:spChg>
        <pc:spChg chg="add del">
          <ac:chgData name="Raj Jadhav" userId="a3362151e3c96f5b" providerId="LiveId" clId="{47038FD4-1861-409C-A0DC-99E5AF7D7A7C}" dt="2024-04-18T16:18:27.629" v="51" actId="26606"/>
          <ac:spMkLst>
            <pc:docMk/>
            <pc:sldMk cId="1385038239" sldId="256"/>
            <ac:spMk id="57" creationId="{A7A0A46D-CC9B-4E32-870A-7BC2DF940144}"/>
          </ac:spMkLst>
        </pc:spChg>
        <pc:spChg chg="add del">
          <ac:chgData name="Raj Jadhav" userId="a3362151e3c96f5b" providerId="LiveId" clId="{47038FD4-1861-409C-A0DC-99E5AF7D7A7C}" dt="2024-04-18T16:18:27.629" v="51" actId="26606"/>
          <ac:spMkLst>
            <pc:docMk/>
            <pc:sldMk cId="1385038239" sldId="256"/>
            <ac:spMk id="59" creationId="{9178722E-1BD0-427E-BAAE-4F206DAB5818}"/>
          </ac:spMkLst>
        </pc:spChg>
        <pc:spChg chg="add del">
          <ac:chgData name="Raj Jadhav" userId="a3362151e3c96f5b" providerId="LiveId" clId="{47038FD4-1861-409C-A0DC-99E5AF7D7A7C}" dt="2024-04-18T16:18:27.629" v="51" actId="26606"/>
          <ac:spMkLst>
            <pc:docMk/>
            <pc:sldMk cId="1385038239" sldId="256"/>
            <ac:spMk id="61" creationId="{A753B935-E3DD-466D-BFAC-68E0BE02D092}"/>
          </ac:spMkLst>
        </pc:spChg>
        <pc:spChg chg="add del">
          <ac:chgData name="Raj Jadhav" userId="a3362151e3c96f5b" providerId="LiveId" clId="{47038FD4-1861-409C-A0DC-99E5AF7D7A7C}" dt="2024-04-18T16:18:27.629" v="51" actId="26606"/>
          <ac:spMkLst>
            <pc:docMk/>
            <pc:sldMk cId="1385038239" sldId="256"/>
            <ac:spMk id="63" creationId="{FB034F26-4148-4B59-B493-14D7A9A8BAA9}"/>
          </ac:spMkLst>
        </pc:spChg>
        <pc:spChg chg="add del">
          <ac:chgData name="Raj Jadhav" userId="a3362151e3c96f5b" providerId="LiveId" clId="{47038FD4-1861-409C-A0DC-99E5AF7D7A7C}" dt="2024-04-18T16:18:29.626" v="53" actId="26606"/>
          <ac:spMkLst>
            <pc:docMk/>
            <pc:sldMk cId="1385038239" sldId="256"/>
            <ac:spMk id="72" creationId="{F13C74B1-5B17-4795-BED0-7140497B445A}"/>
          </ac:spMkLst>
        </pc:spChg>
        <pc:spChg chg="add del">
          <ac:chgData name="Raj Jadhav" userId="a3362151e3c96f5b" providerId="LiveId" clId="{47038FD4-1861-409C-A0DC-99E5AF7D7A7C}" dt="2024-04-18T16:18:29.626" v="53" actId="26606"/>
          <ac:spMkLst>
            <pc:docMk/>
            <pc:sldMk cId="1385038239" sldId="256"/>
            <ac:spMk id="73" creationId="{D4974D33-8DC5-464E-8C6D-BE58F0669C17}"/>
          </ac:spMkLst>
        </pc:spChg>
        <pc:spChg chg="add del">
          <ac:chgData name="Raj Jadhav" userId="a3362151e3c96f5b" providerId="LiveId" clId="{47038FD4-1861-409C-A0DC-99E5AF7D7A7C}" dt="2024-04-18T16:18:30.528" v="55" actId="26606"/>
          <ac:spMkLst>
            <pc:docMk/>
            <pc:sldMk cId="1385038239" sldId="256"/>
            <ac:spMk id="75" creationId="{9180DE06-7362-4888-AADA-7AADD57AC49D}"/>
          </ac:spMkLst>
        </pc:spChg>
        <pc:spChg chg="add del">
          <ac:chgData name="Raj Jadhav" userId="a3362151e3c96f5b" providerId="LiveId" clId="{47038FD4-1861-409C-A0DC-99E5AF7D7A7C}" dt="2024-04-18T16:18:30.528" v="55" actId="26606"/>
          <ac:spMkLst>
            <pc:docMk/>
            <pc:sldMk cId="1385038239" sldId="256"/>
            <ac:spMk id="77" creationId="{04357C93-F0CB-4A1C-8F77-4E9063789819}"/>
          </ac:spMkLst>
        </pc:spChg>
        <pc:spChg chg="add del">
          <ac:chgData name="Raj Jadhav" userId="a3362151e3c96f5b" providerId="LiveId" clId="{47038FD4-1861-409C-A0DC-99E5AF7D7A7C}" dt="2024-04-18T16:18:32.619" v="57" actId="26606"/>
          <ac:spMkLst>
            <pc:docMk/>
            <pc:sldMk cId="1385038239" sldId="256"/>
            <ac:spMk id="79" creationId="{04812C46-200A-4DEB-A05E-3ED6C68C2387}"/>
          </ac:spMkLst>
        </pc:spChg>
        <pc:spChg chg="add del">
          <ac:chgData name="Raj Jadhav" userId="a3362151e3c96f5b" providerId="LiveId" clId="{47038FD4-1861-409C-A0DC-99E5AF7D7A7C}" dt="2024-04-18T16:18:32.619" v="57" actId="26606"/>
          <ac:spMkLst>
            <pc:docMk/>
            <pc:sldMk cId="1385038239" sldId="256"/>
            <ac:spMk id="80" creationId="{D1EA859B-E555-4109-94F3-6700E046E008}"/>
          </ac:spMkLst>
        </pc:spChg>
        <pc:spChg chg="add del">
          <ac:chgData name="Raj Jadhav" userId="a3362151e3c96f5b" providerId="LiveId" clId="{47038FD4-1861-409C-A0DC-99E5AF7D7A7C}" dt="2024-04-18T16:18:46.655" v="62" actId="26606"/>
          <ac:spMkLst>
            <pc:docMk/>
            <pc:sldMk cId="1385038239" sldId="256"/>
            <ac:spMk id="84" creationId="{C0763A76-9F1C-4FC5-82B7-DD475DA461B2}"/>
          </ac:spMkLst>
        </pc:spChg>
        <pc:spChg chg="add del">
          <ac:chgData name="Raj Jadhav" userId="a3362151e3c96f5b" providerId="LiveId" clId="{47038FD4-1861-409C-A0DC-99E5AF7D7A7C}" dt="2024-04-18T16:18:46.655" v="62" actId="26606"/>
          <ac:spMkLst>
            <pc:docMk/>
            <pc:sldMk cId="1385038239" sldId="256"/>
            <ac:spMk id="85" creationId="{E81BF4F6-F2CF-4984-9D14-D6966D92F99F}"/>
          </ac:spMkLst>
        </pc:spChg>
        <pc:spChg chg="add del">
          <ac:chgData name="Raj Jadhav" userId="a3362151e3c96f5b" providerId="LiveId" clId="{47038FD4-1861-409C-A0DC-99E5AF7D7A7C}" dt="2024-04-18T16:50:24.816" v="68" actId="26606"/>
          <ac:spMkLst>
            <pc:docMk/>
            <pc:sldMk cId="1385038239" sldId="256"/>
            <ac:spMk id="91" creationId="{39E0238D-E295-49BE-9BFE-E9189D69ED3A}"/>
          </ac:spMkLst>
        </pc:spChg>
        <pc:spChg chg="add del">
          <ac:chgData name="Raj Jadhav" userId="a3362151e3c96f5b" providerId="LiveId" clId="{47038FD4-1861-409C-A0DC-99E5AF7D7A7C}" dt="2024-04-18T16:50:24.816" v="68" actId="26606"/>
          <ac:spMkLst>
            <pc:docMk/>
            <pc:sldMk cId="1385038239" sldId="256"/>
            <ac:spMk id="93" creationId="{D85E9A4A-0183-4A3C-B68E-A229278915E2}"/>
          </ac:spMkLst>
        </pc:spChg>
        <pc:spChg chg="add del">
          <ac:chgData name="Raj Jadhav" userId="a3362151e3c96f5b" providerId="LiveId" clId="{47038FD4-1861-409C-A0DC-99E5AF7D7A7C}" dt="2024-04-18T16:50:24.816" v="68" actId="26606"/>
          <ac:spMkLst>
            <pc:docMk/>
            <pc:sldMk cId="1385038239" sldId="256"/>
            <ac:spMk id="95" creationId="{13A48C6C-3CC4-4EE5-A773-EC1EB7F59CD4}"/>
          </ac:spMkLst>
        </pc:spChg>
        <pc:spChg chg="add del">
          <ac:chgData name="Raj Jadhav" userId="a3362151e3c96f5b" providerId="LiveId" clId="{47038FD4-1861-409C-A0DC-99E5AF7D7A7C}" dt="2024-04-18T16:50:24.816" v="68" actId="26606"/>
          <ac:spMkLst>
            <pc:docMk/>
            <pc:sldMk cId="1385038239" sldId="256"/>
            <ac:spMk id="97" creationId="{1F9EB61A-CFD3-3398-6448-72CE004E3C86}"/>
          </ac:spMkLst>
        </pc:spChg>
        <pc:spChg chg="add del">
          <ac:chgData name="Raj Jadhav" userId="a3362151e3c96f5b" providerId="LiveId" clId="{47038FD4-1861-409C-A0DC-99E5AF7D7A7C}" dt="2024-04-18T16:53:38.107" v="81" actId="26606"/>
          <ac:spMkLst>
            <pc:docMk/>
            <pc:sldMk cId="1385038239" sldId="256"/>
            <ac:spMk id="105" creationId="{D5B012D8-7F27-4758-9AC6-C889B154BD73}"/>
          </ac:spMkLst>
        </pc:spChg>
        <pc:spChg chg="add del">
          <ac:chgData name="Raj Jadhav" userId="a3362151e3c96f5b" providerId="LiveId" clId="{47038FD4-1861-409C-A0DC-99E5AF7D7A7C}" dt="2024-04-18T16:50:24.805" v="67" actId="26606"/>
          <ac:spMkLst>
            <pc:docMk/>
            <pc:sldMk cId="1385038239" sldId="256"/>
            <ac:spMk id="107" creationId="{C1DD1A8A-57D5-4A81-AD04-532B043C5611}"/>
          </ac:spMkLst>
        </pc:spChg>
        <pc:spChg chg="add del">
          <ac:chgData name="Raj Jadhav" userId="a3362151e3c96f5b" providerId="LiveId" clId="{47038FD4-1861-409C-A0DC-99E5AF7D7A7C}" dt="2024-04-18T16:50:24.805" v="67" actId="26606"/>
          <ac:spMkLst>
            <pc:docMk/>
            <pc:sldMk cId="1385038239" sldId="256"/>
            <ac:spMk id="109" creationId="{007891EC-4501-44ED-A8C8-B11B6DB767AB}"/>
          </ac:spMkLst>
        </pc:spChg>
        <pc:spChg chg="add del">
          <ac:chgData name="Raj Jadhav" userId="a3362151e3c96f5b" providerId="LiveId" clId="{47038FD4-1861-409C-A0DC-99E5AF7D7A7C}" dt="2024-04-18T16:53:38.107" v="81" actId="26606"/>
          <ac:spMkLst>
            <pc:docMk/>
            <pc:sldMk cId="1385038239" sldId="256"/>
            <ac:spMk id="111" creationId="{6F828D28-8E09-41CC-8229-3070B5467A96}"/>
          </ac:spMkLst>
        </pc:spChg>
        <pc:spChg chg="add del">
          <ac:chgData name="Raj Jadhav" userId="a3362151e3c96f5b" providerId="LiveId" clId="{47038FD4-1861-409C-A0DC-99E5AF7D7A7C}" dt="2024-04-18T16:53:38.107" v="81" actId="26606"/>
          <ac:spMkLst>
            <pc:docMk/>
            <pc:sldMk cId="1385038239" sldId="256"/>
            <ac:spMk id="113" creationId="{4063B759-00FC-46D1-9898-8E8625268FAF}"/>
          </ac:spMkLst>
        </pc:spChg>
        <pc:spChg chg="add del">
          <ac:chgData name="Raj Jadhav" userId="a3362151e3c96f5b" providerId="LiveId" clId="{47038FD4-1861-409C-A0DC-99E5AF7D7A7C}" dt="2024-04-18T16:53:36.086" v="78" actId="26606"/>
          <ac:spMkLst>
            <pc:docMk/>
            <pc:sldMk cId="1385038239" sldId="256"/>
            <ac:spMk id="118" creationId="{94E4D846-3AFC-4F86-8C35-24B0542A269D}"/>
          </ac:spMkLst>
        </pc:spChg>
        <pc:spChg chg="add del">
          <ac:chgData name="Raj Jadhav" userId="a3362151e3c96f5b" providerId="LiveId" clId="{47038FD4-1861-409C-A0DC-99E5AF7D7A7C}" dt="2024-04-18T16:53:36.086" v="78" actId="26606"/>
          <ac:spMkLst>
            <pc:docMk/>
            <pc:sldMk cId="1385038239" sldId="256"/>
            <ac:spMk id="120" creationId="{284781B9-12CB-45C3-907A-9ED93FF72C65}"/>
          </ac:spMkLst>
        </pc:spChg>
        <pc:spChg chg="add del">
          <ac:chgData name="Raj Jadhav" userId="a3362151e3c96f5b" providerId="LiveId" clId="{47038FD4-1861-409C-A0DC-99E5AF7D7A7C}" dt="2024-04-18T16:53:36.086" v="78" actId="26606"/>
          <ac:spMkLst>
            <pc:docMk/>
            <pc:sldMk cId="1385038239" sldId="256"/>
            <ac:spMk id="122" creationId="{55D4142C-5077-457F-A6AD-3FECFDB39685}"/>
          </ac:spMkLst>
        </pc:spChg>
        <pc:spChg chg="add del">
          <ac:chgData name="Raj Jadhav" userId="a3362151e3c96f5b" providerId="LiveId" clId="{47038FD4-1861-409C-A0DC-99E5AF7D7A7C}" dt="2024-04-18T16:53:36.086" v="78" actId="26606"/>
          <ac:spMkLst>
            <pc:docMk/>
            <pc:sldMk cId="1385038239" sldId="256"/>
            <ac:spMk id="124" creationId="{7A5F0580-5EE9-419F-96EE-B6529EF6E7D0}"/>
          </ac:spMkLst>
        </pc:spChg>
        <pc:spChg chg="add del">
          <ac:chgData name="Raj Jadhav" userId="a3362151e3c96f5b" providerId="LiveId" clId="{47038FD4-1861-409C-A0DC-99E5AF7D7A7C}" dt="2024-04-18T16:53:37.965" v="80" actId="26606"/>
          <ac:spMkLst>
            <pc:docMk/>
            <pc:sldMk cId="1385038239" sldId="256"/>
            <ac:spMk id="126" creationId="{FC485432-3647-4218-B5D3-15D3FA222B13}"/>
          </ac:spMkLst>
        </pc:spChg>
        <pc:spChg chg="add del">
          <ac:chgData name="Raj Jadhav" userId="a3362151e3c96f5b" providerId="LiveId" clId="{47038FD4-1861-409C-A0DC-99E5AF7D7A7C}" dt="2024-04-18T16:53:37.965" v="80" actId="26606"/>
          <ac:spMkLst>
            <pc:docMk/>
            <pc:sldMk cId="1385038239" sldId="256"/>
            <ac:spMk id="127" creationId="{8555C5B3-193A-4749-9AFD-682E53CDDE8F}"/>
          </ac:spMkLst>
        </pc:spChg>
        <pc:spChg chg="add del">
          <ac:chgData name="Raj Jadhav" userId="a3362151e3c96f5b" providerId="LiveId" clId="{47038FD4-1861-409C-A0DC-99E5AF7D7A7C}" dt="2024-04-18T16:53:37.965" v="80" actId="26606"/>
          <ac:spMkLst>
            <pc:docMk/>
            <pc:sldMk cId="1385038239" sldId="256"/>
            <ac:spMk id="128" creationId="{F4AFDDCA-6ABA-4D23-8A5C-1BF0F4308148}"/>
          </ac:spMkLst>
        </pc:spChg>
        <pc:spChg chg="add del">
          <ac:chgData name="Raj Jadhav" userId="a3362151e3c96f5b" providerId="LiveId" clId="{47038FD4-1861-409C-A0DC-99E5AF7D7A7C}" dt="2024-04-18T16:53:37.965" v="80" actId="26606"/>
          <ac:spMkLst>
            <pc:docMk/>
            <pc:sldMk cId="1385038239" sldId="256"/>
            <ac:spMk id="129" creationId="{2EAE06A6-F76A-41C9-827A-C561B004485C}"/>
          </ac:spMkLst>
        </pc:spChg>
        <pc:spChg chg="add del">
          <ac:chgData name="Raj Jadhav" userId="a3362151e3c96f5b" providerId="LiveId" clId="{47038FD4-1861-409C-A0DC-99E5AF7D7A7C}" dt="2024-04-18T16:53:37.965" v="80" actId="26606"/>
          <ac:spMkLst>
            <pc:docMk/>
            <pc:sldMk cId="1385038239" sldId="256"/>
            <ac:spMk id="130" creationId="{89F9D4E8-0639-444B-949B-9518585061AF}"/>
          </ac:spMkLst>
        </pc:spChg>
        <pc:spChg chg="add del">
          <ac:chgData name="Raj Jadhav" userId="a3362151e3c96f5b" providerId="LiveId" clId="{47038FD4-1861-409C-A0DC-99E5AF7D7A7C}" dt="2024-04-18T16:53:37.965" v="80" actId="26606"/>
          <ac:spMkLst>
            <pc:docMk/>
            <pc:sldMk cId="1385038239" sldId="256"/>
            <ac:spMk id="131" creationId="{7E3DA7A2-ED70-4BBA-AB72-00AD461FA405}"/>
          </ac:spMkLst>
        </pc:spChg>
        <pc:spChg chg="add">
          <ac:chgData name="Raj Jadhav" userId="a3362151e3c96f5b" providerId="LiveId" clId="{47038FD4-1861-409C-A0DC-99E5AF7D7A7C}" dt="2024-04-18T16:53:38.107" v="81" actId="26606"/>
          <ac:spMkLst>
            <pc:docMk/>
            <pc:sldMk cId="1385038239" sldId="256"/>
            <ac:spMk id="133" creationId="{27427488-068E-4B55-AC8D-CD070B8CD46D}"/>
          </ac:spMkLst>
        </pc:spChg>
        <pc:spChg chg="add">
          <ac:chgData name="Raj Jadhav" userId="a3362151e3c96f5b" providerId="LiveId" clId="{47038FD4-1861-409C-A0DC-99E5AF7D7A7C}" dt="2024-04-18T16:53:38.107" v="81" actId="26606"/>
          <ac:spMkLst>
            <pc:docMk/>
            <pc:sldMk cId="1385038239" sldId="256"/>
            <ac:spMk id="136" creationId="{3FE49A6B-0100-4397-88F8-FE2410D089A8}"/>
          </ac:spMkLst>
        </pc:spChg>
        <pc:spChg chg="add">
          <ac:chgData name="Raj Jadhav" userId="a3362151e3c96f5b" providerId="LiveId" clId="{47038FD4-1861-409C-A0DC-99E5AF7D7A7C}" dt="2024-04-18T16:53:38.107" v="81" actId="26606"/>
          <ac:spMkLst>
            <pc:docMk/>
            <pc:sldMk cId="1385038239" sldId="256"/>
            <ac:spMk id="137" creationId="{A20AF199-99C2-4569-9CAF-24514AE5E82A}"/>
          </ac:spMkLst>
        </pc:spChg>
        <pc:grpChg chg="del">
          <ac:chgData name="Raj Jadhav" userId="a3362151e3c96f5b" providerId="LiveId" clId="{47038FD4-1861-409C-A0DC-99E5AF7D7A7C}" dt="2024-04-18T14:43:51.589" v="0" actId="26606"/>
          <ac:grpSpMkLst>
            <pc:docMk/>
            <pc:sldMk cId="1385038239" sldId="256"/>
            <ac:grpSpMk id="25" creationId="{11A27B3A-460C-4100-99B5-817F25979F6C}"/>
          </ac:grpSpMkLst>
        </pc:grpChg>
        <pc:grpChg chg="add del">
          <ac:chgData name="Raj Jadhav" userId="a3362151e3c96f5b" providerId="LiveId" clId="{47038FD4-1861-409C-A0DC-99E5AF7D7A7C}" dt="2024-04-18T16:18:27.629" v="51" actId="26606"/>
          <ac:grpSpMkLst>
            <pc:docMk/>
            <pc:sldMk cId="1385038239" sldId="256"/>
            <ac:grpSpMk id="45" creationId="{2515629F-0D83-4A44-A125-CD50FC660AB4}"/>
          </ac:grpSpMkLst>
        </pc:grpChg>
        <pc:grpChg chg="add del">
          <ac:chgData name="Raj Jadhav" userId="a3362151e3c96f5b" providerId="LiveId" clId="{47038FD4-1861-409C-A0DC-99E5AF7D7A7C}" dt="2024-04-18T16:18:27.629" v="51" actId="26606"/>
          <ac:grpSpMkLst>
            <pc:docMk/>
            <pc:sldMk cId="1385038239" sldId="256"/>
            <ac:grpSpMk id="65" creationId="{5E6BB5FD-DB7B-4BE3-BA45-1EF042115ED5}"/>
          </ac:grpSpMkLst>
        </pc:grpChg>
        <pc:grpChg chg="add del">
          <ac:chgData name="Raj Jadhav" userId="a3362151e3c96f5b" providerId="LiveId" clId="{47038FD4-1861-409C-A0DC-99E5AF7D7A7C}" dt="2024-04-18T16:18:30.528" v="55" actId="26606"/>
          <ac:grpSpMkLst>
            <pc:docMk/>
            <pc:sldMk cId="1385038239" sldId="256"/>
            <ac:grpSpMk id="76" creationId="{3AF6A671-C637-4547-85F4-51B6D1881399}"/>
          </ac:grpSpMkLst>
        </pc:grpChg>
        <pc:grpChg chg="add del">
          <ac:chgData name="Raj Jadhav" userId="a3362151e3c96f5b" providerId="LiveId" clId="{47038FD4-1861-409C-A0DC-99E5AF7D7A7C}" dt="2024-04-18T16:50:12.867" v="65" actId="26606"/>
          <ac:grpSpMkLst>
            <pc:docMk/>
            <pc:sldMk cId="1385038239" sldId="256"/>
            <ac:grpSpMk id="103" creationId="{780C4553-5AA5-ABAD-A86E-A9DB53A55466}"/>
          </ac:grpSpMkLst>
        </pc:grpChg>
        <pc:grpChg chg="add">
          <ac:chgData name="Raj Jadhav" userId="a3362151e3c96f5b" providerId="LiveId" clId="{47038FD4-1861-409C-A0DC-99E5AF7D7A7C}" dt="2024-04-18T16:53:38.107" v="81" actId="26606"/>
          <ac:grpSpMkLst>
            <pc:docMk/>
            <pc:sldMk cId="1385038239" sldId="256"/>
            <ac:grpSpMk id="134" creationId="{5DD5AFF2-B0BF-41FA-BA95-B06DB47DF11B}"/>
          </ac:grpSpMkLst>
        </pc:grpChg>
        <pc:picChg chg="add del">
          <ac:chgData name="Raj Jadhav" userId="a3362151e3c96f5b" providerId="LiveId" clId="{47038FD4-1861-409C-A0DC-99E5AF7D7A7C}" dt="2024-04-18T14:45:04.820" v="18" actId="478"/>
          <ac:picMkLst>
            <pc:docMk/>
            <pc:sldMk cId="1385038239" sldId="256"/>
            <ac:picMk id="20" creationId="{96522D0E-4F4F-BC52-BE9F-021A2B4137C3}"/>
          </ac:picMkLst>
        </pc:picChg>
        <pc:picChg chg="add del">
          <ac:chgData name="Raj Jadhav" userId="a3362151e3c96f5b" providerId="LiveId" clId="{47038FD4-1861-409C-A0DC-99E5AF7D7A7C}" dt="2024-04-18T14:45:23.958" v="20" actId="26606"/>
          <ac:picMkLst>
            <pc:docMk/>
            <pc:sldMk cId="1385038239" sldId="256"/>
            <ac:picMk id="26" creationId="{51C56C17-4922-6EEA-829E-D68DADF773AD}"/>
          </ac:picMkLst>
        </pc:picChg>
        <pc:picChg chg="add del mod ord">
          <ac:chgData name="Raj Jadhav" userId="a3362151e3c96f5b" providerId="LiveId" clId="{47038FD4-1861-409C-A0DC-99E5AF7D7A7C}" dt="2024-04-18T16:18:37.334" v="61" actId="478"/>
          <ac:picMkLst>
            <pc:docMk/>
            <pc:sldMk cId="1385038239" sldId="256"/>
            <ac:picMk id="37" creationId="{ED0E0A97-D76A-E149-E520-41904E2536F7}"/>
          </ac:picMkLst>
        </pc:picChg>
        <pc:picChg chg="add del">
          <ac:chgData name="Raj Jadhav" userId="a3362151e3c96f5b" providerId="LiveId" clId="{47038FD4-1861-409C-A0DC-99E5AF7D7A7C}" dt="2024-04-18T16:19:11.754" v="63" actId="478"/>
          <ac:picMkLst>
            <pc:docMk/>
            <pc:sldMk cId="1385038239" sldId="256"/>
            <ac:picMk id="87" creationId="{8B4533E7-6E1A-1DD7-534B-05F78C31AB8A}"/>
          </ac:picMkLst>
        </pc:picChg>
        <pc:picChg chg="add del">
          <ac:chgData name="Raj Jadhav" userId="a3362151e3c96f5b" providerId="LiveId" clId="{47038FD4-1861-409C-A0DC-99E5AF7D7A7C}" dt="2024-04-18T16:50:12.867" v="65" actId="26606"/>
          <ac:picMkLst>
            <pc:docMk/>
            <pc:sldMk cId="1385038239" sldId="256"/>
            <ac:picMk id="99" creationId="{DF0578CC-5160-FAD7-FA20-249CB9E5451F}"/>
          </ac:picMkLst>
        </pc:picChg>
        <pc:picChg chg="add del">
          <ac:chgData name="Raj Jadhav" userId="a3362151e3c96f5b" providerId="LiveId" clId="{47038FD4-1861-409C-A0DC-99E5AF7D7A7C}" dt="2024-04-18T16:50:24.805" v="67" actId="26606"/>
          <ac:picMkLst>
            <pc:docMk/>
            <pc:sldMk cId="1385038239" sldId="256"/>
            <ac:picMk id="108" creationId="{F6573CDD-BB3F-CDA0-BF9F-7C9B9917315A}"/>
          </ac:picMkLst>
        </pc:picChg>
        <pc:picChg chg="add mod ord">
          <ac:chgData name="Raj Jadhav" userId="a3362151e3c96f5b" providerId="LiveId" clId="{47038FD4-1861-409C-A0DC-99E5AF7D7A7C}" dt="2024-04-18T16:53:38.107" v="81" actId="26606"/>
          <ac:picMkLst>
            <pc:docMk/>
            <pc:sldMk cId="1385038239" sldId="256"/>
            <ac:picMk id="112" creationId="{10C75BC1-6B48-F590-A6D1-102C877D7D7E}"/>
          </ac:picMkLst>
        </pc:picChg>
        <pc:cxnChg chg="add del">
          <ac:chgData name="Raj Jadhav" userId="a3362151e3c96f5b" providerId="LiveId" clId="{47038FD4-1861-409C-A0DC-99E5AF7D7A7C}" dt="2024-04-18T14:43:51.620" v="1" actId="26606"/>
          <ac:cxnSpMkLst>
            <pc:docMk/>
            <pc:sldMk cId="1385038239" sldId="256"/>
            <ac:cxnSpMk id="18" creationId="{96A8629B-8289-498B-939B-1CA0C106182C}"/>
          </ac:cxnSpMkLst>
        </pc:cxnChg>
        <pc:cxnChg chg="add del">
          <ac:chgData name="Raj Jadhav" userId="a3362151e3c96f5b" providerId="LiveId" clId="{47038FD4-1861-409C-A0DC-99E5AF7D7A7C}" dt="2024-04-18T16:18:33.766" v="59" actId="26606"/>
          <ac:cxnSpMkLst>
            <pc:docMk/>
            <pc:sldMk cId="1385038239" sldId="256"/>
            <ac:cxnSpMk id="82" creationId="{249EDD1B-F94D-B4E6-ACAA-566B9A26FDE3}"/>
          </ac:cxnSpMkLst>
        </pc:cxnChg>
      </pc:sldChg>
      <pc:sldChg chg="addSp delSp modSp mod setBg">
        <pc:chgData name="Raj Jadhav" userId="a3362151e3c96f5b" providerId="LiveId" clId="{47038FD4-1861-409C-A0DC-99E5AF7D7A7C}" dt="2024-04-18T17:45:54.825" v="681" actId="122"/>
        <pc:sldMkLst>
          <pc:docMk/>
          <pc:sldMk cId="2745208790" sldId="257"/>
        </pc:sldMkLst>
        <pc:spChg chg="mod">
          <ac:chgData name="Raj Jadhav" userId="a3362151e3c96f5b" providerId="LiveId" clId="{47038FD4-1861-409C-A0DC-99E5AF7D7A7C}" dt="2024-04-18T17:45:54.825" v="681" actId="122"/>
          <ac:spMkLst>
            <pc:docMk/>
            <pc:sldMk cId="2745208790" sldId="257"/>
            <ac:spMk id="2" creationId="{65894FFA-6754-7FB1-645C-AFC6FC97538B}"/>
          </ac:spMkLst>
        </pc:spChg>
        <pc:spChg chg="add del">
          <ac:chgData name="Raj Jadhav" userId="a3362151e3c96f5b" providerId="LiveId" clId="{47038FD4-1861-409C-A0DC-99E5AF7D7A7C}" dt="2024-04-18T17:01:31.903" v="146" actId="26606"/>
          <ac:spMkLst>
            <pc:docMk/>
            <pc:sldMk cId="2745208790" sldId="257"/>
            <ac:spMk id="10" creationId="{8DF67618-B87B-4195-8E24-3B126F79FF55}"/>
          </ac:spMkLst>
        </pc:spChg>
        <pc:spChg chg="add del">
          <ac:chgData name="Raj Jadhav" userId="a3362151e3c96f5b" providerId="LiveId" clId="{47038FD4-1861-409C-A0DC-99E5AF7D7A7C}" dt="2024-04-18T17:01:31.903" v="146" actId="26606"/>
          <ac:spMkLst>
            <pc:docMk/>
            <pc:sldMk cId="2745208790" sldId="257"/>
            <ac:spMk id="12" creationId="{64960379-9FF9-400A-A8A8-F5AB633FD3BF}"/>
          </ac:spMkLst>
        </pc:spChg>
        <pc:spChg chg="add">
          <ac:chgData name="Raj Jadhav" userId="a3362151e3c96f5b" providerId="LiveId" clId="{47038FD4-1861-409C-A0DC-99E5AF7D7A7C}" dt="2024-04-18T17:01:31.903" v="146" actId="26606"/>
          <ac:spMkLst>
            <pc:docMk/>
            <pc:sldMk cId="2745208790" sldId="257"/>
            <ac:spMk id="30" creationId="{5628E5CB-913B-4378-97CE-18C9F6410C53}"/>
          </ac:spMkLst>
        </pc:spChg>
        <pc:grpChg chg="add del">
          <ac:chgData name="Raj Jadhav" userId="a3362151e3c96f5b" providerId="LiveId" clId="{47038FD4-1861-409C-A0DC-99E5AF7D7A7C}" dt="2024-04-18T17:01:31.903" v="146" actId="26606"/>
          <ac:grpSpMkLst>
            <pc:docMk/>
            <pc:sldMk cId="2745208790" sldId="257"/>
            <ac:grpSpMk id="14" creationId="{2C491629-AE25-486B-9B22-2CE4EE8F7E47}"/>
          </ac:grpSpMkLst>
        </pc:grpChg>
        <pc:grpChg chg="add del">
          <ac:chgData name="Raj Jadhav" userId="a3362151e3c96f5b" providerId="LiveId" clId="{47038FD4-1861-409C-A0DC-99E5AF7D7A7C}" dt="2024-04-18T17:01:31.903" v="146" actId="26606"/>
          <ac:grpSpMkLst>
            <pc:docMk/>
            <pc:sldMk cId="2745208790" sldId="257"/>
            <ac:grpSpMk id="18" creationId="{43F5E015-E085-4624-B431-B42414448684}"/>
          </ac:grpSpMkLst>
        </pc:grpChg>
        <pc:graphicFrameChg chg="mod modGraphic">
          <ac:chgData name="Raj Jadhav" userId="a3362151e3c96f5b" providerId="LiveId" clId="{47038FD4-1861-409C-A0DC-99E5AF7D7A7C}" dt="2024-04-18T17:01:31.903" v="146" actId="26606"/>
          <ac:graphicFrameMkLst>
            <pc:docMk/>
            <pc:sldMk cId="2745208790" sldId="257"/>
            <ac:graphicFrameMk id="5" creationId="{AF4160A4-CC41-EDEE-D627-6F95E7AFFCD0}"/>
          </ac:graphicFrameMkLst>
        </pc:graphicFrameChg>
      </pc:sldChg>
      <pc:sldChg chg="addSp delSp modSp mod">
        <pc:chgData name="Raj Jadhav" userId="a3362151e3c96f5b" providerId="LiveId" clId="{47038FD4-1861-409C-A0DC-99E5AF7D7A7C}" dt="2024-04-18T17:07:46.416" v="210" actId="20577"/>
        <pc:sldMkLst>
          <pc:docMk/>
          <pc:sldMk cId="801704461" sldId="258"/>
        </pc:sldMkLst>
        <pc:spChg chg="mod">
          <ac:chgData name="Raj Jadhav" userId="a3362151e3c96f5b" providerId="LiveId" clId="{47038FD4-1861-409C-A0DC-99E5AF7D7A7C}" dt="2024-04-18T17:06:22.036" v="192" actId="26606"/>
          <ac:spMkLst>
            <pc:docMk/>
            <pc:sldMk cId="801704461" sldId="258"/>
            <ac:spMk id="2" creationId="{CE06A9E8-EA9F-D4FC-42EC-2396959CA79D}"/>
          </ac:spMkLst>
        </pc:spChg>
        <pc:spChg chg="add del">
          <ac:chgData name="Raj Jadhav" userId="a3362151e3c96f5b" providerId="LiveId" clId="{47038FD4-1861-409C-A0DC-99E5AF7D7A7C}" dt="2024-04-18T17:06:22.036" v="192" actId="26606"/>
          <ac:spMkLst>
            <pc:docMk/>
            <pc:sldMk cId="801704461" sldId="258"/>
            <ac:spMk id="3" creationId="{6014B08D-90AF-A9BE-3885-96EBB394C6F5}"/>
          </ac:spMkLst>
        </pc:spChg>
        <pc:spChg chg="add del">
          <ac:chgData name="Raj Jadhav" userId="a3362151e3c96f5b" providerId="LiveId" clId="{47038FD4-1861-409C-A0DC-99E5AF7D7A7C}" dt="2024-04-18T17:06:22.036" v="192" actId="26606"/>
          <ac:spMkLst>
            <pc:docMk/>
            <pc:sldMk cId="801704461" sldId="258"/>
            <ac:spMk id="9" creationId="{C0763A76-9F1C-4FC5-82B7-DD475DA461B2}"/>
          </ac:spMkLst>
        </pc:spChg>
        <pc:spChg chg="add del">
          <ac:chgData name="Raj Jadhav" userId="a3362151e3c96f5b" providerId="LiveId" clId="{47038FD4-1861-409C-A0DC-99E5AF7D7A7C}" dt="2024-04-18T17:06:22.036" v="192" actId="26606"/>
          <ac:spMkLst>
            <pc:docMk/>
            <pc:sldMk cId="801704461" sldId="258"/>
            <ac:spMk id="11" creationId="{E81BF4F6-F2CF-4984-9D14-D6966D92F99F}"/>
          </ac:spMkLst>
        </pc:spChg>
        <pc:spChg chg="add del">
          <ac:chgData name="Raj Jadhav" userId="a3362151e3c96f5b" providerId="LiveId" clId="{47038FD4-1861-409C-A0DC-99E5AF7D7A7C}" dt="2024-04-18T17:03:49.027" v="151" actId="26606"/>
          <ac:spMkLst>
            <pc:docMk/>
            <pc:sldMk cId="801704461" sldId="258"/>
            <ac:spMk id="17" creationId="{BACC6370-2D7E-4714-9D71-7542949D7D5D}"/>
          </ac:spMkLst>
        </pc:spChg>
        <pc:spChg chg="add del">
          <ac:chgData name="Raj Jadhav" userId="a3362151e3c96f5b" providerId="LiveId" clId="{47038FD4-1861-409C-A0DC-99E5AF7D7A7C}" dt="2024-04-18T17:03:37.721" v="149" actId="26606"/>
          <ac:spMkLst>
            <pc:docMk/>
            <pc:sldMk cId="801704461" sldId="258"/>
            <ac:spMk id="18" creationId="{E51BA4DF-2BD4-4EC2-B1DB-B27C8AC71864}"/>
          </ac:spMkLst>
        </pc:spChg>
        <pc:spChg chg="add del">
          <ac:chgData name="Raj Jadhav" userId="a3362151e3c96f5b" providerId="LiveId" clId="{47038FD4-1861-409C-A0DC-99E5AF7D7A7C}" dt="2024-04-18T17:03:49.027" v="151" actId="26606"/>
          <ac:spMkLst>
            <pc:docMk/>
            <pc:sldMk cId="801704461" sldId="258"/>
            <ac:spMk id="19" creationId="{F68B3F68-107C-434F-AA38-110D5EA91B85}"/>
          </ac:spMkLst>
        </pc:spChg>
        <pc:spChg chg="add del">
          <ac:chgData name="Raj Jadhav" userId="a3362151e3c96f5b" providerId="LiveId" clId="{47038FD4-1861-409C-A0DC-99E5AF7D7A7C}" dt="2024-04-18T17:03:49.027" v="151" actId="26606"/>
          <ac:spMkLst>
            <pc:docMk/>
            <pc:sldMk cId="801704461" sldId="258"/>
            <ac:spMk id="21" creationId="{AAD0DBB9-1A4B-4391-81D4-CB19F9AB918A}"/>
          </ac:spMkLst>
        </pc:spChg>
        <pc:spChg chg="add del">
          <ac:chgData name="Raj Jadhav" userId="a3362151e3c96f5b" providerId="LiveId" clId="{47038FD4-1861-409C-A0DC-99E5AF7D7A7C}" dt="2024-04-18T17:05:05.515" v="169" actId="26606"/>
          <ac:spMkLst>
            <pc:docMk/>
            <pc:sldMk cId="801704461" sldId="258"/>
            <ac:spMk id="22" creationId="{463EEC44-1BA3-44ED-81FC-A644B04B2A44}"/>
          </ac:spMkLst>
        </pc:spChg>
        <pc:spChg chg="add del">
          <ac:chgData name="Raj Jadhav" userId="a3362151e3c96f5b" providerId="LiveId" clId="{47038FD4-1861-409C-A0DC-99E5AF7D7A7C}" dt="2024-04-18T17:03:49.027" v="151" actId="26606"/>
          <ac:spMkLst>
            <pc:docMk/>
            <pc:sldMk cId="801704461" sldId="258"/>
            <ac:spMk id="23" creationId="{063BBA22-50EA-4C4D-BE05-F1CE4E63AA56}"/>
          </ac:spMkLst>
        </pc:spChg>
        <pc:spChg chg="add del">
          <ac:chgData name="Raj Jadhav" userId="a3362151e3c96f5b" providerId="LiveId" clId="{47038FD4-1861-409C-A0DC-99E5AF7D7A7C}" dt="2024-04-18T17:05:41.577" v="177" actId="26606"/>
          <ac:spMkLst>
            <pc:docMk/>
            <pc:sldMk cId="801704461" sldId="258"/>
            <ac:spMk id="24" creationId="{E3020543-B24B-4EC4-8FFC-8DD88EEA91A8}"/>
          </ac:spMkLst>
        </pc:spChg>
        <pc:spChg chg="add del">
          <ac:chgData name="Raj Jadhav" userId="a3362151e3c96f5b" providerId="LiveId" clId="{47038FD4-1861-409C-A0DC-99E5AF7D7A7C}" dt="2024-04-18T17:03:50.886" v="153" actId="26606"/>
          <ac:spMkLst>
            <pc:docMk/>
            <pc:sldMk cId="801704461" sldId="258"/>
            <ac:spMk id="25" creationId="{BACC6370-2D7E-4714-9D71-7542949D7D5D}"/>
          </ac:spMkLst>
        </pc:spChg>
        <pc:spChg chg="add del">
          <ac:chgData name="Raj Jadhav" userId="a3362151e3c96f5b" providerId="LiveId" clId="{47038FD4-1861-409C-A0DC-99E5AF7D7A7C}" dt="2024-04-18T17:03:50.886" v="153" actId="26606"/>
          <ac:spMkLst>
            <pc:docMk/>
            <pc:sldMk cId="801704461" sldId="258"/>
            <ac:spMk id="26" creationId="{F68B3F68-107C-434F-AA38-110D5EA91B85}"/>
          </ac:spMkLst>
        </pc:spChg>
        <pc:spChg chg="add del">
          <ac:chgData name="Raj Jadhav" userId="a3362151e3c96f5b" providerId="LiveId" clId="{47038FD4-1861-409C-A0DC-99E5AF7D7A7C}" dt="2024-04-18T17:03:50.886" v="153" actId="26606"/>
          <ac:spMkLst>
            <pc:docMk/>
            <pc:sldMk cId="801704461" sldId="258"/>
            <ac:spMk id="27" creationId="{AAD0DBB9-1A4B-4391-81D4-CB19F9AB918A}"/>
          </ac:spMkLst>
        </pc:spChg>
        <pc:spChg chg="add del">
          <ac:chgData name="Raj Jadhav" userId="a3362151e3c96f5b" providerId="LiveId" clId="{47038FD4-1861-409C-A0DC-99E5AF7D7A7C}" dt="2024-04-18T17:03:50.886" v="153" actId="26606"/>
          <ac:spMkLst>
            <pc:docMk/>
            <pc:sldMk cId="801704461" sldId="258"/>
            <ac:spMk id="28" creationId="{063BBA22-50EA-4C4D-BE05-F1CE4E63AA56}"/>
          </ac:spMkLst>
        </pc:spChg>
        <pc:spChg chg="add del">
          <ac:chgData name="Raj Jadhav" userId="a3362151e3c96f5b" providerId="LiveId" clId="{47038FD4-1861-409C-A0DC-99E5AF7D7A7C}" dt="2024-04-18T17:03:52.969" v="155" actId="26606"/>
          <ac:spMkLst>
            <pc:docMk/>
            <pc:sldMk cId="801704461" sldId="258"/>
            <ac:spMk id="31" creationId="{6014B08D-90AF-A9BE-3885-96EBB394C6F5}"/>
          </ac:spMkLst>
        </pc:spChg>
        <pc:spChg chg="add del">
          <ac:chgData name="Raj Jadhav" userId="a3362151e3c96f5b" providerId="LiveId" clId="{47038FD4-1861-409C-A0DC-99E5AF7D7A7C}" dt="2024-04-18T17:03:54.700" v="157" actId="26606"/>
          <ac:spMkLst>
            <pc:docMk/>
            <pc:sldMk cId="801704461" sldId="258"/>
            <ac:spMk id="33" creationId="{C0763A76-9F1C-4FC5-82B7-DD475DA461B2}"/>
          </ac:spMkLst>
        </pc:spChg>
        <pc:spChg chg="add del">
          <ac:chgData name="Raj Jadhav" userId="a3362151e3c96f5b" providerId="LiveId" clId="{47038FD4-1861-409C-A0DC-99E5AF7D7A7C}" dt="2024-04-18T17:03:54.700" v="157" actId="26606"/>
          <ac:spMkLst>
            <pc:docMk/>
            <pc:sldMk cId="801704461" sldId="258"/>
            <ac:spMk id="34" creationId="{E81BF4F6-F2CF-4984-9D14-D6966D92F99F}"/>
          </ac:spMkLst>
        </pc:spChg>
        <pc:spChg chg="add del">
          <ac:chgData name="Raj Jadhav" userId="a3362151e3c96f5b" providerId="LiveId" clId="{47038FD4-1861-409C-A0DC-99E5AF7D7A7C}" dt="2024-04-18T17:04:01.036" v="159" actId="26606"/>
          <ac:spMkLst>
            <pc:docMk/>
            <pc:sldMk cId="801704461" sldId="258"/>
            <ac:spMk id="37" creationId="{C0763A76-9F1C-4FC5-82B7-DD475DA461B2}"/>
          </ac:spMkLst>
        </pc:spChg>
        <pc:spChg chg="add del">
          <ac:chgData name="Raj Jadhav" userId="a3362151e3c96f5b" providerId="LiveId" clId="{47038FD4-1861-409C-A0DC-99E5AF7D7A7C}" dt="2024-04-18T17:04:01.036" v="159" actId="26606"/>
          <ac:spMkLst>
            <pc:docMk/>
            <pc:sldMk cId="801704461" sldId="258"/>
            <ac:spMk id="38" creationId="{E81BF4F6-F2CF-4984-9D14-D6966D92F99F}"/>
          </ac:spMkLst>
        </pc:spChg>
        <pc:spChg chg="add del">
          <ac:chgData name="Raj Jadhav" userId="a3362151e3c96f5b" providerId="LiveId" clId="{47038FD4-1861-409C-A0DC-99E5AF7D7A7C}" dt="2024-04-18T17:04:18.075" v="161" actId="26606"/>
          <ac:spMkLst>
            <pc:docMk/>
            <pc:sldMk cId="801704461" sldId="258"/>
            <ac:spMk id="41" creationId="{907EF6B7-1338-4443-8C46-6A318D952DFD}"/>
          </ac:spMkLst>
        </pc:spChg>
        <pc:spChg chg="add del">
          <ac:chgData name="Raj Jadhav" userId="a3362151e3c96f5b" providerId="LiveId" clId="{47038FD4-1861-409C-A0DC-99E5AF7D7A7C}" dt="2024-04-18T17:04:18.075" v="161" actId="26606"/>
          <ac:spMkLst>
            <pc:docMk/>
            <pc:sldMk cId="801704461" sldId="258"/>
            <ac:spMk id="42" creationId="{DAAE4CDD-124C-4DCF-9584-B6033B545DD5}"/>
          </ac:spMkLst>
        </pc:spChg>
        <pc:spChg chg="add del">
          <ac:chgData name="Raj Jadhav" userId="a3362151e3c96f5b" providerId="LiveId" clId="{47038FD4-1861-409C-A0DC-99E5AF7D7A7C}" dt="2024-04-18T17:04:18.075" v="161" actId="26606"/>
          <ac:spMkLst>
            <pc:docMk/>
            <pc:sldMk cId="801704461" sldId="258"/>
            <ac:spMk id="43" creationId="{081E4A58-353D-44AE-B2FC-2A74E2E400F7}"/>
          </ac:spMkLst>
        </pc:spChg>
        <pc:spChg chg="add del">
          <ac:chgData name="Raj Jadhav" userId="a3362151e3c96f5b" providerId="LiveId" clId="{47038FD4-1861-409C-A0DC-99E5AF7D7A7C}" dt="2024-04-18T17:04:18.075" v="161" actId="26606"/>
          <ac:spMkLst>
            <pc:docMk/>
            <pc:sldMk cId="801704461" sldId="258"/>
            <ac:spMk id="44" creationId="{6014B08D-90AF-A9BE-3885-96EBB394C6F5}"/>
          </ac:spMkLst>
        </pc:spChg>
        <pc:spChg chg="add del">
          <ac:chgData name="Raj Jadhav" userId="a3362151e3c96f5b" providerId="LiveId" clId="{47038FD4-1861-409C-A0DC-99E5AF7D7A7C}" dt="2024-04-18T17:04:19.656" v="163" actId="26606"/>
          <ac:spMkLst>
            <pc:docMk/>
            <pc:sldMk cId="801704461" sldId="258"/>
            <ac:spMk id="46" creationId="{F944E337-3E5D-4A1F-A5A1-2057F25B8A7B}"/>
          </ac:spMkLst>
        </pc:spChg>
        <pc:spChg chg="add del">
          <ac:chgData name="Raj Jadhav" userId="a3362151e3c96f5b" providerId="LiveId" clId="{47038FD4-1861-409C-A0DC-99E5AF7D7A7C}" dt="2024-04-18T17:04:19.656" v="163" actId="26606"/>
          <ac:spMkLst>
            <pc:docMk/>
            <pc:sldMk cId="801704461" sldId="258"/>
            <ac:spMk id="47" creationId="{4DA50D69-7CF7-4844-B844-A2B821C77F24}"/>
          </ac:spMkLst>
        </pc:spChg>
        <pc:spChg chg="add del">
          <ac:chgData name="Raj Jadhav" userId="a3362151e3c96f5b" providerId="LiveId" clId="{47038FD4-1861-409C-A0DC-99E5AF7D7A7C}" dt="2024-04-18T17:04:19.656" v="163" actId="26606"/>
          <ac:spMkLst>
            <pc:docMk/>
            <pc:sldMk cId="801704461" sldId="258"/>
            <ac:spMk id="49" creationId="{6014B08D-90AF-A9BE-3885-96EBB394C6F5}"/>
          </ac:spMkLst>
        </pc:spChg>
        <pc:spChg chg="add del">
          <ac:chgData name="Raj Jadhav" userId="a3362151e3c96f5b" providerId="LiveId" clId="{47038FD4-1861-409C-A0DC-99E5AF7D7A7C}" dt="2024-04-18T17:04:21.079" v="165" actId="26606"/>
          <ac:spMkLst>
            <pc:docMk/>
            <pc:sldMk cId="801704461" sldId="258"/>
            <ac:spMk id="51" creationId="{AE2B703B-46F9-481A-A605-82E2A828C4FA}"/>
          </ac:spMkLst>
        </pc:spChg>
        <pc:spChg chg="add del">
          <ac:chgData name="Raj Jadhav" userId="a3362151e3c96f5b" providerId="LiveId" clId="{47038FD4-1861-409C-A0DC-99E5AF7D7A7C}" dt="2024-04-18T17:04:21.079" v="165" actId="26606"/>
          <ac:spMkLst>
            <pc:docMk/>
            <pc:sldMk cId="801704461" sldId="258"/>
            <ac:spMk id="52" creationId="{F13BE4D7-0C3D-4906-B230-A1C5B4665CCF}"/>
          </ac:spMkLst>
        </pc:spChg>
        <pc:spChg chg="add del">
          <ac:chgData name="Raj Jadhav" userId="a3362151e3c96f5b" providerId="LiveId" clId="{47038FD4-1861-409C-A0DC-99E5AF7D7A7C}" dt="2024-04-18T17:04:22.523" v="167" actId="26606"/>
          <ac:spMkLst>
            <pc:docMk/>
            <pc:sldMk cId="801704461" sldId="258"/>
            <ac:spMk id="56" creationId="{6014B08D-90AF-A9BE-3885-96EBB394C6F5}"/>
          </ac:spMkLst>
        </pc:spChg>
        <pc:spChg chg="add del">
          <ac:chgData name="Raj Jadhav" userId="a3362151e3c96f5b" providerId="LiveId" clId="{47038FD4-1861-409C-A0DC-99E5AF7D7A7C}" dt="2024-04-18T17:05:05.515" v="169" actId="26606"/>
          <ac:spMkLst>
            <pc:docMk/>
            <pc:sldMk cId="801704461" sldId="258"/>
            <ac:spMk id="59" creationId="{1C799903-48D5-4A31-A1A2-541072D9771E}"/>
          </ac:spMkLst>
        </pc:spChg>
        <pc:spChg chg="add del">
          <ac:chgData name="Raj Jadhav" userId="a3362151e3c96f5b" providerId="LiveId" clId="{47038FD4-1861-409C-A0DC-99E5AF7D7A7C}" dt="2024-04-18T17:05:05.515" v="169" actId="26606"/>
          <ac:spMkLst>
            <pc:docMk/>
            <pc:sldMk cId="801704461" sldId="258"/>
            <ac:spMk id="60" creationId="{8EFFF109-FC58-4FD3-BE05-9775A1310F55}"/>
          </ac:spMkLst>
        </pc:spChg>
        <pc:spChg chg="add del">
          <ac:chgData name="Raj Jadhav" userId="a3362151e3c96f5b" providerId="LiveId" clId="{47038FD4-1861-409C-A0DC-99E5AF7D7A7C}" dt="2024-04-18T17:05:05.515" v="169" actId="26606"/>
          <ac:spMkLst>
            <pc:docMk/>
            <pc:sldMk cId="801704461" sldId="258"/>
            <ac:spMk id="61" creationId="{E1B96AD6-92A9-4273-A62B-96A1C3E0BA95}"/>
          </ac:spMkLst>
        </pc:spChg>
        <pc:spChg chg="add del">
          <ac:chgData name="Raj Jadhav" userId="a3362151e3c96f5b" providerId="LiveId" clId="{47038FD4-1861-409C-A0DC-99E5AF7D7A7C}" dt="2024-04-18T17:05:05.515" v="169" actId="26606"/>
          <ac:spMkLst>
            <pc:docMk/>
            <pc:sldMk cId="801704461" sldId="258"/>
            <ac:spMk id="62" creationId="{6014B08D-90AF-A9BE-3885-96EBB394C6F5}"/>
          </ac:spMkLst>
        </pc:spChg>
        <pc:spChg chg="add del">
          <ac:chgData name="Raj Jadhav" userId="a3362151e3c96f5b" providerId="LiveId" clId="{47038FD4-1861-409C-A0DC-99E5AF7D7A7C}" dt="2024-04-18T17:05:06.663" v="171" actId="26606"/>
          <ac:spMkLst>
            <pc:docMk/>
            <pc:sldMk cId="801704461" sldId="258"/>
            <ac:spMk id="64" creationId="{6014B08D-90AF-A9BE-3885-96EBB394C6F5}"/>
          </ac:spMkLst>
        </pc:spChg>
        <pc:spChg chg="add del">
          <ac:chgData name="Raj Jadhav" userId="a3362151e3c96f5b" providerId="LiveId" clId="{47038FD4-1861-409C-A0DC-99E5AF7D7A7C}" dt="2024-04-18T17:05:06.663" v="171" actId="26606"/>
          <ac:spMkLst>
            <pc:docMk/>
            <pc:sldMk cId="801704461" sldId="258"/>
            <ac:spMk id="66" creationId="{AE3A741D-C19B-960A-5803-1C5887147820}"/>
          </ac:spMkLst>
        </pc:spChg>
        <pc:spChg chg="add del">
          <ac:chgData name="Raj Jadhav" userId="a3362151e3c96f5b" providerId="LiveId" clId="{47038FD4-1861-409C-A0DC-99E5AF7D7A7C}" dt="2024-04-18T17:05:06.663" v="171" actId="26606"/>
          <ac:spMkLst>
            <pc:docMk/>
            <pc:sldMk cId="801704461" sldId="258"/>
            <ac:spMk id="67" creationId="{9C3A50E9-9119-7BC3-083B-2D84CCC78E47}"/>
          </ac:spMkLst>
        </pc:spChg>
        <pc:spChg chg="add del">
          <ac:chgData name="Raj Jadhav" userId="a3362151e3c96f5b" providerId="LiveId" clId="{47038FD4-1861-409C-A0DC-99E5AF7D7A7C}" dt="2024-04-18T17:05:06.663" v="171" actId="26606"/>
          <ac:spMkLst>
            <pc:docMk/>
            <pc:sldMk cId="801704461" sldId="258"/>
            <ac:spMk id="68" creationId="{DC39DE25-0E4E-0AA7-0932-1D78C2372786}"/>
          </ac:spMkLst>
        </pc:spChg>
        <pc:spChg chg="add del">
          <ac:chgData name="Raj Jadhav" userId="a3362151e3c96f5b" providerId="LiveId" clId="{47038FD4-1861-409C-A0DC-99E5AF7D7A7C}" dt="2024-04-18T17:05:06.663" v="171" actId="26606"/>
          <ac:spMkLst>
            <pc:docMk/>
            <pc:sldMk cId="801704461" sldId="258"/>
            <ac:spMk id="69" creationId="{8D6EA299-0840-6DEA-E670-C49AEBC87E89}"/>
          </ac:spMkLst>
        </pc:spChg>
        <pc:spChg chg="add del">
          <ac:chgData name="Raj Jadhav" userId="a3362151e3c96f5b" providerId="LiveId" clId="{47038FD4-1861-409C-A0DC-99E5AF7D7A7C}" dt="2024-04-18T17:05:13.053" v="173" actId="26606"/>
          <ac:spMkLst>
            <pc:docMk/>
            <pc:sldMk cId="801704461" sldId="258"/>
            <ac:spMk id="71" creationId="{2C61293E-6EBE-43EF-A52C-9BEBFD7679D4}"/>
          </ac:spMkLst>
        </pc:spChg>
        <pc:spChg chg="add del">
          <ac:chgData name="Raj Jadhav" userId="a3362151e3c96f5b" providerId="LiveId" clId="{47038FD4-1861-409C-A0DC-99E5AF7D7A7C}" dt="2024-04-18T17:05:13.053" v="173" actId="26606"/>
          <ac:spMkLst>
            <pc:docMk/>
            <pc:sldMk cId="801704461" sldId="258"/>
            <ac:spMk id="73" creationId="{3FCFB1DE-0B7E-48CC-BA90-B2AB0889F9D6}"/>
          </ac:spMkLst>
        </pc:spChg>
        <pc:spChg chg="add del">
          <ac:chgData name="Raj Jadhav" userId="a3362151e3c96f5b" providerId="LiveId" clId="{47038FD4-1861-409C-A0DC-99E5AF7D7A7C}" dt="2024-04-18T17:05:13.053" v="173" actId="26606"/>
          <ac:spMkLst>
            <pc:docMk/>
            <pc:sldMk cId="801704461" sldId="258"/>
            <ac:spMk id="74" creationId="{6014B08D-90AF-A9BE-3885-96EBB394C6F5}"/>
          </ac:spMkLst>
        </pc:spChg>
        <pc:spChg chg="add del">
          <ac:chgData name="Raj Jadhav" userId="a3362151e3c96f5b" providerId="LiveId" clId="{47038FD4-1861-409C-A0DC-99E5AF7D7A7C}" dt="2024-04-18T17:05:15.458" v="175" actId="26606"/>
          <ac:spMkLst>
            <pc:docMk/>
            <pc:sldMk cId="801704461" sldId="258"/>
            <ac:spMk id="76" creationId="{560AFAAC-EA6C-45A9-9E03-C9C9F0193B4F}"/>
          </ac:spMkLst>
        </pc:spChg>
        <pc:spChg chg="add del">
          <ac:chgData name="Raj Jadhav" userId="a3362151e3c96f5b" providerId="LiveId" clId="{47038FD4-1861-409C-A0DC-99E5AF7D7A7C}" dt="2024-04-18T17:05:15.458" v="175" actId="26606"/>
          <ac:spMkLst>
            <pc:docMk/>
            <pc:sldMk cId="801704461" sldId="258"/>
            <ac:spMk id="78" creationId="{83549E37-C86B-4401-90BD-D8BF83859F14}"/>
          </ac:spMkLst>
        </pc:spChg>
        <pc:spChg chg="add del">
          <ac:chgData name="Raj Jadhav" userId="a3362151e3c96f5b" providerId="LiveId" clId="{47038FD4-1861-409C-A0DC-99E5AF7D7A7C}" dt="2024-04-18T17:05:15.458" v="175" actId="26606"/>
          <ac:spMkLst>
            <pc:docMk/>
            <pc:sldMk cId="801704461" sldId="258"/>
            <ac:spMk id="79" creationId="{8A17784E-76D8-4521-A77D-0D2EBB923004}"/>
          </ac:spMkLst>
        </pc:spChg>
        <pc:spChg chg="add del">
          <ac:chgData name="Raj Jadhav" userId="a3362151e3c96f5b" providerId="LiveId" clId="{47038FD4-1861-409C-A0DC-99E5AF7D7A7C}" dt="2024-04-18T17:05:15.458" v="175" actId="26606"/>
          <ac:spMkLst>
            <pc:docMk/>
            <pc:sldMk cId="801704461" sldId="258"/>
            <ac:spMk id="80" creationId="{C0036C6B-F09C-4EAB-AE02-8D056EE74856}"/>
          </ac:spMkLst>
        </pc:spChg>
        <pc:spChg chg="add del">
          <ac:chgData name="Raj Jadhav" userId="a3362151e3c96f5b" providerId="LiveId" clId="{47038FD4-1861-409C-A0DC-99E5AF7D7A7C}" dt="2024-04-18T17:05:15.458" v="175" actId="26606"/>
          <ac:spMkLst>
            <pc:docMk/>
            <pc:sldMk cId="801704461" sldId="258"/>
            <ac:spMk id="81" creationId="{FC8D5885-2804-4D3C-BE31-902E4D3279B0}"/>
          </ac:spMkLst>
        </pc:spChg>
        <pc:spChg chg="add del">
          <ac:chgData name="Raj Jadhav" userId="a3362151e3c96f5b" providerId="LiveId" clId="{47038FD4-1861-409C-A0DC-99E5AF7D7A7C}" dt="2024-04-18T17:05:15.458" v="175" actId="26606"/>
          <ac:spMkLst>
            <pc:docMk/>
            <pc:sldMk cId="801704461" sldId="258"/>
            <ac:spMk id="82" creationId="{6014B08D-90AF-A9BE-3885-96EBB394C6F5}"/>
          </ac:spMkLst>
        </pc:spChg>
        <pc:spChg chg="add del">
          <ac:chgData name="Raj Jadhav" userId="a3362151e3c96f5b" providerId="LiveId" clId="{47038FD4-1861-409C-A0DC-99E5AF7D7A7C}" dt="2024-04-18T17:05:41.577" v="177" actId="26606"/>
          <ac:spMkLst>
            <pc:docMk/>
            <pc:sldMk cId="801704461" sldId="258"/>
            <ac:spMk id="84" creationId="{327D73B4-9F5C-4A64-A179-51B9500CB8B5}"/>
          </ac:spMkLst>
        </pc:spChg>
        <pc:spChg chg="add del">
          <ac:chgData name="Raj Jadhav" userId="a3362151e3c96f5b" providerId="LiveId" clId="{47038FD4-1861-409C-A0DC-99E5AF7D7A7C}" dt="2024-04-18T17:05:41.577" v="177" actId="26606"/>
          <ac:spMkLst>
            <pc:docMk/>
            <pc:sldMk cId="801704461" sldId="258"/>
            <ac:spMk id="85" creationId="{C1F06963-6374-4B48-844F-071A9BAAAE02}"/>
          </ac:spMkLst>
        </pc:spChg>
        <pc:spChg chg="add del">
          <ac:chgData name="Raj Jadhav" userId="a3362151e3c96f5b" providerId="LiveId" clId="{47038FD4-1861-409C-A0DC-99E5AF7D7A7C}" dt="2024-04-18T17:05:41.577" v="177" actId="26606"/>
          <ac:spMkLst>
            <pc:docMk/>
            <pc:sldMk cId="801704461" sldId="258"/>
            <ac:spMk id="86" creationId="{6CB927A4-E432-4310-9CD5-E89FF5063179}"/>
          </ac:spMkLst>
        </pc:spChg>
        <pc:spChg chg="add del">
          <ac:chgData name="Raj Jadhav" userId="a3362151e3c96f5b" providerId="LiveId" clId="{47038FD4-1861-409C-A0DC-99E5AF7D7A7C}" dt="2024-04-18T17:05:41.577" v="177" actId="26606"/>
          <ac:spMkLst>
            <pc:docMk/>
            <pc:sldMk cId="801704461" sldId="258"/>
            <ac:spMk id="87" creationId="{1453BF6C-B012-48B7-B4E8-6D7AC7C27D02}"/>
          </ac:spMkLst>
        </pc:spChg>
        <pc:spChg chg="add del">
          <ac:chgData name="Raj Jadhav" userId="a3362151e3c96f5b" providerId="LiveId" clId="{47038FD4-1861-409C-A0DC-99E5AF7D7A7C}" dt="2024-04-18T17:05:41.577" v="177" actId="26606"/>
          <ac:spMkLst>
            <pc:docMk/>
            <pc:sldMk cId="801704461" sldId="258"/>
            <ac:spMk id="88" creationId="{6014B08D-90AF-A9BE-3885-96EBB394C6F5}"/>
          </ac:spMkLst>
        </pc:spChg>
        <pc:spChg chg="add del">
          <ac:chgData name="Raj Jadhav" userId="a3362151e3c96f5b" providerId="LiveId" clId="{47038FD4-1861-409C-A0DC-99E5AF7D7A7C}" dt="2024-04-18T17:05:43.558" v="179" actId="26606"/>
          <ac:spMkLst>
            <pc:docMk/>
            <pc:sldMk cId="801704461" sldId="258"/>
            <ac:spMk id="91" creationId="{7DA1F35B-C8F7-4A5A-9339-7DA4D785B300}"/>
          </ac:spMkLst>
        </pc:spChg>
        <pc:spChg chg="add del">
          <ac:chgData name="Raj Jadhav" userId="a3362151e3c96f5b" providerId="LiveId" clId="{47038FD4-1861-409C-A0DC-99E5AF7D7A7C}" dt="2024-04-18T17:05:43.558" v="179" actId="26606"/>
          <ac:spMkLst>
            <pc:docMk/>
            <pc:sldMk cId="801704461" sldId="258"/>
            <ac:spMk id="92" creationId="{B2D4AD41-40DA-4A81-92F5-B6E3BA1ED82A}"/>
          </ac:spMkLst>
        </pc:spChg>
        <pc:spChg chg="add del">
          <ac:chgData name="Raj Jadhav" userId="a3362151e3c96f5b" providerId="LiveId" clId="{47038FD4-1861-409C-A0DC-99E5AF7D7A7C}" dt="2024-04-18T17:05:48.085" v="181" actId="26606"/>
          <ac:spMkLst>
            <pc:docMk/>
            <pc:sldMk cId="801704461" sldId="258"/>
            <ac:spMk id="97" creationId="{6014B08D-90AF-A9BE-3885-96EBB394C6F5}"/>
          </ac:spMkLst>
        </pc:spChg>
        <pc:spChg chg="add del">
          <ac:chgData name="Raj Jadhav" userId="a3362151e3c96f5b" providerId="LiveId" clId="{47038FD4-1861-409C-A0DC-99E5AF7D7A7C}" dt="2024-04-18T17:05:52.191" v="183" actId="26606"/>
          <ac:spMkLst>
            <pc:docMk/>
            <pc:sldMk cId="801704461" sldId="258"/>
            <ac:spMk id="99" creationId="{6A8AAC95-3719-4BCD-B710-4160043D9237}"/>
          </ac:spMkLst>
        </pc:spChg>
        <pc:spChg chg="add del">
          <ac:chgData name="Raj Jadhav" userId="a3362151e3c96f5b" providerId="LiveId" clId="{47038FD4-1861-409C-A0DC-99E5AF7D7A7C}" dt="2024-04-18T17:05:52.191" v="183" actId="26606"/>
          <ac:spMkLst>
            <pc:docMk/>
            <pc:sldMk cId="801704461" sldId="258"/>
            <ac:spMk id="100" creationId="{73A6D7BA-50E4-42FE-A0E3-FC42B7EC4372}"/>
          </ac:spMkLst>
        </pc:spChg>
        <pc:spChg chg="add del">
          <ac:chgData name="Raj Jadhav" userId="a3362151e3c96f5b" providerId="LiveId" clId="{47038FD4-1861-409C-A0DC-99E5AF7D7A7C}" dt="2024-04-18T17:05:52.191" v="183" actId="26606"/>
          <ac:spMkLst>
            <pc:docMk/>
            <pc:sldMk cId="801704461" sldId="258"/>
            <ac:spMk id="101" creationId="{6014B08D-90AF-A9BE-3885-96EBB394C6F5}"/>
          </ac:spMkLst>
        </pc:spChg>
        <pc:spChg chg="add del">
          <ac:chgData name="Raj Jadhav" userId="a3362151e3c96f5b" providerId="LiveId" clId="{47038FD4-1861-409C-A0DC-99E5AF7D7A7C}" dt="2024-04-18T17:06:04.379" v="185" actId="26606"/>
          <ac:spMkLst>
            <pc:docMk/>
            <pc:sldMk cId="801704461" sldId="258"/>
            <ac:spMk id="103" creationId="{907EF6B7-1338-4443-8C46-6A318D952DFD}"/>
          </ac:spMkLst>
        </pc:spChg>
        <pc:spChg chg="add del">
          <ac:chgData name="Raj Jadhav" userId="a3362151e3c96f5b" providerId="LiveId" clId="{47038FD4-1861-409C-A0DC-99E5AF7D7A7C}" dt="2024-04-18T17:06:04.379" v="185" actId="26606"/>
          <ac:spMkLst>
            <pc:docMk/>
            <pc:sldMk cId="801704461" sldId="258"/>
            <ac:spMk id="104" creationId="{DAAE4CDD-124C-4DCF-9584-B6033B545DD5}"/>
          </ac:spMkLst>
        </pc:spChg>
        <pc:spChg chg="add del">
          <ac:chgData name="Raj Jadhav" userId="a3362151e3c96f5b" providerId="LiveId" clId="{47038FD4-1861-409C-A0DC-99E5AF7D7A7C}" dt="2024-04-18T17:06:04.379" v="185" actId="26606"/>
          <ac:spMkLst>
            <pc:docMk/>
            <pc:sldMk cId="801704461" sldId="258"/>
            <ac:spMk id="105" creationId="{081E4A58-353D-44AE-B2FC-2A74E2E400F7}"/>
          </ac:spMkLst>
        </pc:spChg>
        <pc:spChg chg="add del">
          <ac:chgData name="Raj Jadhav" userId="a3362151e3c96f5b" providerId="LiveId" clId="{47038FD4-1861-409C-A0DC-99E5AF7D7A7C}" dt="2024-04-18T17:06:04.379" v="185" actId="26606"/>
          <ac:spMkLst>
            <pc:docMk/>
            <pc:sldMk cId="801704461" sldId="258"/>
            <ac:spMk id="106" creationId="{6014B08D-90AF-A9BE-3885-96EBB394C6F5}"/>
          </ac:spMkLst>
        </pc:spChg>
        <pc:spChg chg="add del">
          <ac:chgData name="Raj Jadhav" userId="a3362151e3c96f5b" providerId="LiveId" clId="{47038FD4-1861-409C-A0DC-99E5AF7D7A7C}" dt="2024-04-18T17:06:11.689" v="187" actId="26606"/>
          <ac:spMkLst>
            <pc:docMk/>
            <pc:sldMk cId="801704461" sldId="258"/>
            <ac:spMk id="108" creationId="{9F7D5CDA-D291-4307-BF55-1381FED29634}"/>
          </ac:spMkLst>
        </pc:spChg>
        <pc:spChg chg="add del">
          <ac:chgData name="Raj Jadhav" userId="a3362151e3c96f5b" providerId="LiveId" clId="{47038FD4-1861-409C-A0DC-99E5AF7D7A7C}" dt="2024-04-18T17:06:11.689" v="187" actId="26606"/>
          <ac:spMkLst>
            <pc:docMk/>
            <pc:sldMk cId="801704461" sldId="258"/>
            <ac:spMk id="110" creationId="{59B296B9-C5A5-4E4F-9B60-C907B5F1466C}"/>
          </ac:spMkLst>
        </pc:spChg>
        <pc:spChg chg="add del">
          <ac:chgData name="Raj Jadhav" userId="a3362151e3c96f5b" providerId="LiveId" clId="{47038FD4-1861-409C-A0DC-99E5AF7D7A7C}" dt="2024-04-18T17:06:11.689" v="187" actId="26606"/>
          <ac:spMkLst>
            <pc:docMk/>
            <pc:sldMk cId="801704461" sldId="258"/>
            <ac:spMk id="111" creationId="{D0300FD3-5AF1-6305-15FA-9078072672E2}"/>
          </ac:spMkLst>
        </pc:spChg>
        <pc:spChg chg="add del">
          <ac:chgData name="Raj Jadhav" userId="a3362151e3c96f5b" providerId="LiveId" clId="{47038FD4-1861-409C-A0DC-99E5AF7D7A7C}" dt="2024-04-18T17:06:11.689" v="187" actId="26606"/>
          <ac:spMkLst>
            <pc:docMk/>
            <pc:sldMk cId="801704461" sldId="258"/>
            <ac:spMk id="112" creationId="{6014B08D-90AF-A9BE-3885-96EBB394C6F5}"/>
          </ac:spMkLst>
        </pc:spChg>
        <pc:spChg chg="add del">
          <ac:chgData name="Raj Jadhav" userId="a3362151e3c96f5b" providerId="LiveId" clId="{47038FD4-1861-409C-A0DC-99E5AF7D7A7C}" dt="2024-04-18T17:06:20.165" v="189" actId="26606"/>
          <ac:spMkLst>
            <pc:docMk/>
            <pc:sldMk cId="801704461" sldId="258"/>
            <ac:spMk id="118" creationId="{6014B08D-90AF-A9BE-3885-96EBB394C6F5}"/>
          </ac:spMkLst>
        </pc:spChg>
        <pc:spChg chg="add del">
          <ac:chgData name="Raj Jadhav" userId="a3362151e3c96f5b" providerId="LiveId" clId="{47038FD4-1861-409C-A0DC-99E5AF7D7A7C}" dt="2024-04-18T17:06:22.016" v="191" actId="26606"/>
          <ac:spMkLst>
            <pc:docMk/>
            <pc:sldMk cId="801704461" sldId="258"/>
            <ac:spMk id="120" creationId="{2C61293E-6EBE-43EF-A52C-9BEBFD7679D4}"/>
          </ac:spMkLst>
        </pc:spChg>
        <pc:spChg chg="add del">
          <ac:chgData name="Raj Jadhav" userId="a3362151e3c96f5b" providerId="LiveId" clId="{47038FD4-1861-409C-A0DC-99E5AF7D7A7C}" dt="2024-04-18T17:06:22.016" v="191" actId="26606"/>
          <ac:spMkLst>
            <pc:docMk/>
            <pc:sldMk cId="801704461" sldId="258"/>
            <ac:spMk id="122" creationId="{3FCFB1DE-0B7E-48CC-BA90-B2AB0889F9D6}"/>
          </ac:spMkLst>
        </pc:spChg>
        <pc:spChg chg="add del">
          <ac:chgData name="Raj Jadhav" userId="a3362151e3c96f5b" providerId="LiveId" clId="{47038FD4-1861-409C-A0DC-99E5AF7D7A7C}" dt="2024-04-18T17:06:22.016" v="191" actId="26606"/>
          <ac:spMkLst>
            <pc:docMk/>
            <pc:sldMk cId="801704461" sldId="258"/>
            <ac:spMk id="123" creationId="{6014B08D-90AF-A9BE-3885-96EBB394C6F5}"/>
          </ac:spMkLst>
        </pc:spChg>
        <pc:spChg chg="add mod">
          <ac:chgData name="Raj Jadhav" userId="a3362151e3c96f5b" providerId="LiveId" clId="{47038FD4-1861-409C-A0DC-99E5AF7D7A7C}" dt="2024-04-18T17:07:46.416" v="210" actId="20577"/>
          <ac:spMkLst>
            <pc:docMk/>
            <pc:sldMk cId="801704461" sldId="258"/>
            <ac:spMk id="127" creationId="{6014B08D-90AF-A9BE-3885-96EBB394C6F5}"/>
          </ac:spMkLst>
        </pc:spChg>
        <pc:grpChg chg="add del">
          <ac:chgData name="Raj Jadhav" userId="a3362151e3c96f5b" providerId="LiveId" clId="{47038FD4-1861-409C-A0DC-99E5AF7D7A7C}" dt="2024-04-18T17:06:20.165" v="189" actId="26606"/>
          <ac:grpSpMkLst>
            <pc:docMk/>
            <pc:sldMk cId="801704461" sldId="258"/>
            <ac:grpSpMk id="115" creationId="{5EFBDE31-BB3E-6CFC-23CD-B5976DA38438}"/>
          </ac:grpSpMkLst>
        </pc:grpChg>
        <pc:graphicFrameChg chg="add del">
          <ac:chgData name="Raj Jadhav" userId="a3362151e3c96f5b" providerId="LiveId" clId="{47038FD4-1861-409C-A0DC-99E5AF7D7A7C}" dt="2024-04-18T17:03:37.721" v="149" actId="26606"/>
          <ac:graphicFrameMkLst>
            <pc:docMk/>
            <pc:sldMk cId="801704461" sldId="258"/>
            <ac:graphicFrameMk id="13" creationId="{0C817AEB-5965-A33C-1B46-5B77E88A1B3B}"/>
          </ac:graphicFrameMkLst>
        </pc:graphicFrameChg>
        <pc:graphicFrameChg chg="add del">
          <ac:chgData name="Raj Jadhav" userId="a3362151e3c96f5b" providerId="LiveId" clId="{47038FD4-1861-409C-A0DC-99E5AF7D7A7C}" dt="2024-04-18T17:03:49.027" v="151" actId="26606"/>
          <ac:graphicFrameMkLst>
            <pc:docMk/>
            <pc:sldMk cId="801704461" sldId="258"/>
            <ac:graphicFrameMk id="20" creationId="{ADEDAD1D-098A-7513-19A6-7ACDDD96E0ED}"/>
          </ac:graphicFrameMkLst>
        </pc:graphicFrameChg>
        <pc:graphicFrameChg chg="add del">
          <ac:chgData name="Raj Jadhav" userId="a3362151e3c96f5b" providerId="LiveId" clId="{47038FD4-1861-409C-A0DC-99E5AF7D7A7C}" dt="2024-04-18T17:03:50.886" v="153" actId="26606"/>
          <ac:graphicFrameMkLst>
            <pc:docMk/>
            <pc:sldMk cId="801704461" sldId="258"/>
            <ac:graphicFrameMk id="29" creationId="{CE245AB9-378E-01D9-FF50-4B03679BC83B}"/>
          </ac:graphicFrameMkLst>
        </pc:graphicFrameChg>
        <pc:graphicFrameChg chg="add del">
          <ac:chgData name="Raj Jadhav" userId="a3362151e3c96f5b" providerId="LiveId" clId="{47038FD4-1861-409C-A0DC-99E5AF7D7A7C}" dt="2024-04-18T17:03:54.700" v="157" actId="26606"/>
          <ac:graphicFrameMkLst>
            <pc:docMk/>
            <pc:sldMk cId="801704461" sldId="258"/>
            <ac:graphicFrameMk id="35" creationId="{EA503A4E-75FC-6B60-F04C-F4ACA3792631}"/>
          </ac:graphicFrameMkLst>
        </pc:graphicFrameChg>
        <pc:graphicFrameChg chg="add del">
          <ac:chgData name="Raj Jadhav" userId="a3362151e3c96f5b" providerId="LiveId" clId="{47038FD4-1861-409C-A0DC-99E5AF7D7A7C}" dt="2024-04-18T17:04:01.036" v="159" actId="26606"/>
          <ac:graphicFrameMkLst>
            <pc:docMk/>
            <pc:sldMk cId="801704461" sldId="258"/>
            <ac:graphicFrameMk id="39" creationId="{F7C61282-2E80-0D2D-3C14-616C0B79E8A3}"/>
          </ac:graphicFrameMkLst>
        </pc:graphicFrameChg>
        <pc:graphicFrameChg chg="add del">
          <ac:chgData name="Raj Jadhav" userId="a3362151e3c96f5b" providerId="LiveId" clId="{47038FD4-1861-409C-A0DC-99E5AF7D7A7C}" dt="2024-04-18T17:04:21.079" v="165" actId="26606"/>
          <ac:graphicFrameMkLst>
            <pc:docMk/>
            <pc:sldMk cId="801704461" sldId="258"/>
            <ac:graphicFrameMk id="53" creationId="{AC2A22C4-D63C-81DF-81A8-EFA83960AD27}"/>
          </ac:graphicFrameMkLst>
        </pc:graphicFrameChg>
        <pc:graphicFrameChg chg="add del">
          <ac:chgData name="Raj Jadhav" userId="a3362151e3c96f5b" providerId="LiveId" clId="{47038FD4-1861-409C-A0DC-99E5AF7D7A7C}" dt="2024-04-18T17:05:43.558" v="179" actId="26606"/>
          <ac:graphicFrameMkLst>
            <pc:docMk/>
            <pc:sldMk cId="801704461" sldId="258"/>
            <ac:graphicFrameMk id="93" creationId="{77F897F0-1C8F-6DA5-EC38-472669FFC7A5}"/>
          </ac:graphicFrameMkLst>
        </pc:graphicFrameChg>
        <pc:picChg chg="del">
          <ac:chgData name="Raj Jadhav" userId="a3362151e3c96f5b" providerId="LiveId" clId="{47038FD4-1861-409C-A0DC-99E5AF7D7A7C}" dt="2024-04-18T17:03:28.602" v="147" actId="478"/>
          <ac:picMkLst>
            <pc:docMk/>
            <pc:sldMk cId="801704461" sldId="258"/>
            <ac:picMk id="5" creationId="{CAB9099A-14DA-03AF-C1F1-0AF66FEAE51C}"/>
          </ac:picMkLst>
        </pc:picChg>
        <pc:picChg chg="add del">
          <ac:chgData name="Raj Jadhav" userId="a3362151e3c96f5b" providerId="LiveId" clId="{47038FD4-1861-409C-A0DC-99E5AF7D7A7C}" dt="2024-04-18T17:03:37.721" v="149" actId="26606"/>
          <ac:picMkLst>
            <pc:docMk/>
            <pc:sldMk cId="801704461" sldId="258"/>
            <ac:picMk id="14" creationId="{19A1B22A-7132-1A79-4901-AF3B4588410F}"/>
          </ac:picMkLst>
        </pc:picChg>
        <pc:picChg chg="add del">
          <ac:chgData name="Raj Jadhav" userId="a3362151e3c96f5b" providerId="LiveId" clId="{47038FD4-1861-409C-A0DC-99E5AF7D7A7C}" dt="2024-04-18T17:04:19.656" v="163" actId="26606"/>
          <ac:picMkLst>
            <pc:docMk/>
            <pc:sldMk cId="801704461" sldId="258"/>
            <ac:picMk id="48" creationId="{17788E02-1429-E62A-6A7C-06888297D72D}"/>
          </ac:picMkLst>
        </pc:picChg>
        <pc:picChg chg="add del">
          <ac:chgData name="Raj Jadhav" userId="a3362151e3c96f5b" providerId="LiveId" clId="{47038FD4-1861-409C-A0DC-99E5AF7D7A7C}" dt="2024-04-18T17:04:22.523" v="167" actId="26606"/>
          <ac:picMkLst>
            <pc:docMk/>
            <pc:sldMk cId="801704461" sldId="258"/>
            <ac:picMk id="57" creationId="{3B68CE81-FE62-D369-5BA9-73750AF35301}"/>
          </ac:picMkLst>
        </pc:picChg>
        <pc:picChg chg="add del">
          <ac:chgData name="Raj Jadhav" userId="a3362151e3c96f5b" providerId="LiveId" clId="{47038FD4-1861-409C-A0DC-99E5AF7D7A7C}" dt="2024-04-18T17:05:06.663" v="171" actId="26606"/>
          <ac:picMkLst>
            <pc:docMk/>
            <pc:sldMk cId="801704461" sldId="258"/>
            <ac:picMk id="65" creationId="{67226A57-50CB-B60D-1192-52FFDBDF7A5C}"/>
          </ac:picMkLst>
        </pc:picChg>
        <pc:picChg chg="add del">
          <ac:chgData name="Raj Jadhav" userId="a3362151e3c96f5b" providerId="LiveId" clId="{47038FD4-1861-409C-A0DC-99E5AF7D7A7C}" dt="2024-04-18T17:05:13.053" v="173" actId="26606"/>
          <ac:picMkLst>
            <pc:docMk/>
            <pc:sldMk cId="801704461" sldId="258"/>
            <ac:picMk id="72" creationId="{BF2F37BF-698E-75FD-910F-6217E2F7A6E5}"/>
          </ac:picMkLst>
        </pc:picChg>
        <pc:picChg chg="add del">
          <ac:chgData name="Raj Jadhav" userId="a3362151e3c96f5b" providerId="LiveId" clId="{47038FD4-1861-409C-A0DC-99E5AF7D7A7C}" dt="2024-04-18T17:05:15.458" v="175" actId="26606"/>
          <ac:picMkLst>
            <pc:docMk/>
            <pc:sldMk cId="801704461" sldId="258"/>
            <ac:picMk id="77" creationId="{27948134-D066-B0EF-4639-C01F6A449637}"/>
          </ac:picMkLst>
        </pc:picChg>
        <pc:picChg chg="add del">
          <ac:chgData name="Raj Jadhav" userId="a3362151e3c96f5b" providerId="LiveId" clId="{47038FD4-1861-409C-A0DC-99E5AF7D7A7C}" dt="2024-04-18T17:05:48.085" v="181" actId="26606"/>
          <ac:picMkLst>
            <pc:docMk/>
            <pc:sldMk cId="801704461" sldId="258"/>
            <ac:picMk id="95" creationId="{4A7D9A89-0ADB-8A11-8514-048D80A5EF02}"/>
          </ac:picMkLst>
        </pc:picChg>
        <pc:picChg chg="add del">
          <ac:chgData name="Raj Jadhav" userId="a3362151e3c96f5b" providerId="LiveId" clId="{47038FD4-1861-409C-A0DC-99E5AF7D7A7C}" dt="2024-04-18T17:06:11.689" v="187" actId="26606"/>
          <ac:picMkLst>
            <pc:docMk/>
            <pc:sldMk cId="801704461" sldId="258"/>
            <ac:picMk id="109" creationId="{CCF9E159-4E2A-77A2-052C-92E4BD62787E}"/>
          </ac:picMkLst>
        </pc:picChg>
        <pc:picChg chg="add del">
          <ac:chgData name="Raj Jadhav" userId="a3362151e3c96f5b" providerId="LiveId" clId="{47038FD4-1861-409C-A0DC-99E5AF7D7A7C}" dt="2024-04-18T17:06:20.165" v="189" actId="26606"/>
          <ac:picMkLst>
            <pc:docMk/>
            <pc:sldMk cId="801704461" sldId="258"/>
            <ac:picMk id="114" creationId="{8DF6AD8F-D4A4-8763-A22A-C3C9A5E105B5}"/>
          </ac:picMkLst>
        </pc:picChg>
        <pc:picChg chg="add del">
          <ac:chgData name="Raj Jadhav" userId="a3362151e3c96f5b" providerId="LiveId" clId="{47038FD4-1861-409C-A0DC-99E5AF7D7A7C}" dt="2024-04-18T17:06:22.016" v="191" actId="26606"/>
          <ac:picMkLst>
            <pc:docMk/>
            <pc:sldMk cId="801704461" sldId="258"/>
            <ac:picMk id="121" creationId="{BF2F37BF-698E-75FD-910F-6217E2F7A6E5}"/>
          </ac:picMkLst>
        </pc:picChg>
        <pc:picChg chg="add">
          <ac:chgData name="Raj Jadhav" userId="a3362151e3c96f5b" providerId="LiveId" clId="{47038FD4-1861-409C-A0DC-99E5AF7D7A7C}" dt="2024-04-18T17:06:22.036" v="192" actId="26606"/>
          <ac:picMkLst>
            <pc:docMk/>
            <pc:sldMk cId="801704461" sldId="258"/>
            <ac:picMk id="125" creationId="{4A7D9A89-0ADB-8A11-8514-048D80A5EF02}"/>
          </ac:picMkLst>
        </pc:picChg>
        <pc:cxnChg chg="add del">
          <ac:chgData name="Raj Jadhav" userId="a3362151e3c96f5b" providerId="LiveId" clId="{47038FD4-1861-409C-A0DC-99E5AF7D7A7C}" dt="2024-04-18T17:03:52.969" v="155" actId="26606"/>
          <ac:cxnSpMkLst>
            <pc:docMk/>
            <pc:sldMk cId="801704461" sldId="258"/>
            <ac:cxnSpMk id="16" creationId="{00CD8E7C-C23B-A3B9-B18A-838AED877A40}"/>
          </ac:cxnSpMkLst>
        </pc:cxnChg>
        <pc:cxnChg chg="add del">
          <ac:chgData name="Raj Jadhav" userId="a3362151e3c96f5b" providerId="LiveId" clId="{47038FD4-1861-409C-A0DC-99E5AF7D7A7C}" dt="2024-04-18T17:04:22.523" v="167" actId="26606"/>
          <ac:cxnSpMkLst>
            <pc:docMk/>
            <pc:sldMk cId="801704461" sldId="258"/>
            <ac:cxnSpMk id="55" creationId="{1503BFE4-729B-D9D0-C17B-501E6AF1127A}"/>
          </ac:cxnSpMkLst>
        </pc:cxnChg>
        <pc:cxnChg chg="add del">
          <ac:chgData name="Raj Jadhav" userId="a3362151e3c96f5b" providerId="LiveId" clId="{47038FD4-1861-409C-A0DC-99E5AF7D7A7C}" dt="2024-04-18T17:05:41.577" v="177" actId="26606"/>
          <ac:cxnSpMkLst>
            <pc:docMk/>
            <pc:sldMk cId="801704461" sldId="258"/>
            <ac:cxnSpMk id="89" creationId="{C49DA8F6-BCC1-4447-B54C-57856834B94B}"/>
          </ac:cxnSpMkLst>
        </pc:cxnChg>
        <pc:cxnChg chg="add del">
          <ac:chgData name="Raj Jadhav" userId="a3362151e3c96f5b" providerId="LiveId" clId="{47038FD4-1861-409C-A0DC-99E5AF7D7A7C}" dt="2024-04-18T17:05:48.085" v="181" actId="26606"/>
          <ac:cxnSpMkLst>
            <pc:docMk/>
            <pc:sldMk cId="801704461" sldId="258"/>
            <ac:cxnSpMk id="96" creationId="{1503BFE4-729B-D9D0-C17B-501E6AF1127A}"/>
          </ac:cxnSpMkLst>
        </pc:cxnChg>
        <pc:cxnChg chg="add">
          <ac:chgData name="Raj Jadhav" userId="a3362151e3c96f5b" providerId="LiveId" clId="{47038FD4-1861-409C-A0DC-99E5AF7D7A7C}" dt="2024-04-18T17:06:22.036" v="192" actId="26606"/>
          <ac:cxnSpMkLst>
            <pc:docMk/>
            <pc:sldMk cId="801704461" sldId="258"/>
            <ac:cxnSpMk id="126" creationId="{1503BFE4-729B-D9D0-C17B-501E6AF1127A}"/>
          </ac:cxnSpMkLst>
        </pc:cxnChg>
      </pc:sldChg>
      <pc:sldChg chg="addSp modSp mod">
        <pc:chgData name="Raj Jadhav" userId="a3362151e3c96f5b" providerId="LiveId" clId="{47038FD4-1861-409C-A0DC-99E5AF7D7A7C}" dt="2024-04-18T17:14:01.057" v="282" actId="113"/>
        <pc:sldMkLst>
          <pc:docMk/>
          <pc:sldMk cId="918320057" sldId="259"/>
        </pc:sldMkLst>
        <pc:spChg chg="mod">
          <ac:chgData name="Raj Jadhav" userId="a3362151e3c96f5b" providerId="LiveId" clId="{47038FD4-1861-409C-A0DC-99E5AF7D7A7C}" dt="2024-04-18T17:08:10.825" v="212" actId="21"/>
          <ac:spMkLst>
            <pc:docMk/>
            <pc:sldMk cId="918320057" sldId="259"/>
            <ac:spMk id="2" creationId="{BEF3649B-5D83-DD1D-006F-D253B9D59635}"/>
          </ac:spMkLst>
        </pc:spChg>
        <pc:spChg chg="mod">
          <ac:chgData name="Raj Jadhav" userId="a3362151e3c96f5b" providerId="LiveId" clId="{47038FD4-1861-409C-A0DC-99E5AF7D7A7C}" dt="2024-04-18T17:12:04.762" v="257" actId="113"/>
          <ac:spMkLst>
            <pc:docMk/>
            <pc:sldMk cId="918320057" sldId="259"/>
            <ac:spMk id="3" creationId="{2426CD13-46CC-903D-4BA6-7795BC9191A9}"/>
          </ac:spMkLst>
        </pc:spChg>
        <pc:spChg chg="mod">
          <ac:chgData name="Raj Jadhav" userId="a3362151e3c96f5b" providerId="LiveId" clId="{47038FD4-1861-409C-A0DC-99E5AF7D7A7C}" dt="2024-04-18T17:10:45.317" v="244" actId="255"/>
          <ac:spMkLst>
            <pc:docMk/>
            <pc:sldMk cId="918320057" sldId="259"/>
            <ac:spMk id="4" creationId="{3D21304F-3DBB-1B7D-A424-9CA9819E3285}"/>
          </ac:spMkLst>
        </pc:spChg>
        <pc:spChg chg="mod">
          <ac:chgData name="Raj Jadhav" userId="a3362151e3c96f5b" providerId="LiveId" clId="{47038FD4-1861-409C-A0DC-99E5AF7D7A7C}" dt="2024-04-18T17:12:35.262" v="262" actId="108"/>
          <ac:spMkLst>
            <pc:docMk/>
            <pc:sldMk cId="918320057" sldId="259"/>
            <ac:spMk id="5" creationId="{0AA739FE-D7FC-D0C4-A719-E12D4464B396}"/>
          </ac:spMkLst>
        </pc:spChg>
        <pc:spChg chg="mod">
          <ac:chgData name="Raj Jadhav" userId="a3362151e3c96f5b" providerId="LiveId" clId="{47038FD4-1861-409C-A0DC-99E5AF7D7A7C}" dt="2024-04-18T17:14:01.057" v="282" actId="113"/>
          <ac:spMkLst>
            <pc:docMk/>
            <pc:sldMk cId="918320057" sldId="259"/>
            <ac:spMk id="6" creationId="{08757D3C-683E-CE9C-8A03-4EF6EA84C57D}"/>
          </ac:spMkLst>
        </pc:spChg>
        <pc:spChg chg="add mod">
          <ac:chgData name="Raj Jadhav" userId="a3362151e3c96f5b" providerId="LiveId" clId="{47038FD4-1861-409C-A0DC-99E5AF7D7A7C}" dt="2024-04-18T17:09:46.765" v="239" actId="2711"/>
          <ac:spMkLst>
            <pc:docMk/>
            <pc:sldMk cId="918320057" sldId="259"/>
            <ac:spMk id="7" creationId="{7F72B4D2-973E-089E-D146-ACD3CE6C786A}"/>
          </ac:spMkLst>
        </pc:spChg>
      </pc:sldChg>
      <pc:sldChg chg="addSp delSp modSp mod setBg">
        <pc:chgData name="Raj Jadhav" userId="a3362151e3c96f5b" providerId="LiveId" clId="{47038FD4-1861-409C-A0DC-99E5AF7D7A7C}" dt="2024-04-18T18:43:08.846" v="744" actId="26606"/>
        <pc:sldMkLst>
          <pc:docMk/>
          <pc:sldMk cId="3023520606" sldId="260"/>
        </pc:sldMkLst>
        <pc:spChg chg="del">
          <ac:chgData name="Raj Jadhav" userId="a3362151e3c96f5b" providerId="LiveId" clId="{47038FD4-1861-409C-A0DC-99E5AF7D7A7C}" dt="2024-04-18T18:39:01.936" v="683" actId="478"/>
          <ac:spMkLst>
            <pc:docMk/>
            <pc:sldMk cId="3023520606" sldId="260"/>
            <ac:spMk id="4" creationId="{CDA06E82-F197-015A-1503-7E1DBC72C632}"/>
          </ac:spMkLst>
        </pc:spChg>
        <pc:spChg chg="add mod">
          <ac:chgData name="Raj Jadhav" userId="a3362151e3c96f5b" providerId="LiveId" clId="{47038FD4-1861-409C-A0DC-99E5AF7D7A7C}" dt="2024-04-18T18:43:08.846" v="744" actId="26606"/>
          <ac:spMkLst>
            <pc:docMk/>
            <pc:sldMk cId="3023520606" sldId="260"/>
            <ac:spMk id="5" creationId="{6B787468-26FE-10CA-7302-A66FEC99629D}"/>
          </ac:spMkLst>
        </pc:spChg>
        <pc:spChg chg="del">
          <ac:chgData name="Raj Jadhav" userId="a3362151e3c96f5b" providerId="LiveId" clId="{47038FD4-1861-409C-A0DC-99E5AF7D7A7C}" dt="2024-04-18T18:39:14.671" v="685" actId="478"/>
          <ac:spMkLst>
            <pc:docMk/>
            <pc:sldMk cId="3023520606" sldId="260"/>
            <ac:spMk id="6" creationId="{E2353C7E-BF66-F833-A0AF-35D1A4E53815}"/>
          </ac:spMkLst>
        </pc:spChg>
        <pc:spChg chg="add del">
          <ac:chgData name="Raj Jadhav" userId="a3362151e3c96f5b" providerId="LiveId" clId="{47038FD4-1861-409C-A0DC-99E5AF7D7A7C}" dt="2024-04-18T18:43:03.556" v="742" actId="26606"/>
          <ac:spMkLst>
            <pc:docMk/>
            <pc:sldMk cId="3023520606" sldId="260"/>
            <ac:spMk id="12" creationId="{2EB492CD-616E-47F8-933B-5E2D952A0593}"/>
          </ac:spMkLst>
        </pc:spChg>
        <pc:spChg chg="add del">
          <ac:chgData name="Raj Jadhav" userId="a3362151e3c96f5b" providerId="LiveId" clId="{47038FD4-1861-409C-A0DC-99E5AF7D7A7C}" dt="2024-04-18T18:43:03.556" v="742" actId="26606"/>
          <ac:spMkLst>
            <pc:docMk/>
            <pc:sldMk cId="3023520606" sldId="260"/>
            <ac:spMk id="13" creationId="{59383CF9-23B5-4335-9B21-1791C4CF1C75}"/>
          </ac:spMkLst>
        </pc:spChg>
        <pc:spChg chg="add del">
          <ac:chgData name="Raj Jadhav" userId="a3362151e3c96f5b" providerId="LiveId" clId="{47038FD4-1861-409C-A0DC-99E5AF7D7A7C}" dt="2024-04-18T18:43:03.556" v="742" actId="26606"/>
          <ac:spMkLst>
            <pc:docMk/>
            <pc:sldMk cId="3023520606" sldId="260"/>
            <ac:spMk id="14" creationId="{0007FE00-9498-4706-B255-6437B0252C02}"/>
          </ac:spMkLst>
        </pc:spChg>
        <pc:spChg chg="add del">
          <ac:chgData name="Raj Jadhav" userId="a3362151e3c96f5b" providerId="LiveId" clId="{47038FD4-1861-409C-A0DC-99E5AF7D7A7C}" dt="2024-04-18T18:40:41.084" v="700" actId="26606"/>
          <ac:spMkLst>
            <pc:docMk/>
            <pc:sldMk cId="3023520606" sldId="260"/>
            <ac:spMk id="15" creationId="{0B761509-3B9A-49A6-A84B-C3D86811697D}"/>
          </ac:spMkLst>
        </pc:spChg>
        <pc:spChg chg="add del">
          <ac:chgData name="Raj Jadhav" userId="a3362151e3c96f5b" providerId="LiveId" clId="{47038FD4-1861-409C-A0DC-99E5AF7D7A7C}" dt="2024-04-18T18:43:08.846" v="744" actId="26606"/>
          <ac:spMkLst>
            <pc:docMk/>
            <pc:sldMk cId="3023520606" sldId="260"/>
            <ac:spMk id="16" creationId="{C4285719-470E-454C-AF62-8323075F1F5B}"/>
          </ac:spMkLst>
        </pc:spChg>
        <pc:spChg chg="add del">
          <ac:chgData name="Raj Jadhav" userId="a3362151e3c96f5b" providerId="LiveId" clId="{47038FD4-1861-409C-A0DC-99E5AF7D7A7C}" dt="2024-04-18T18:40:41.084" v="700" actId="26606"/>
          <ac:spMkLst>
            <pc:docMk/>
            <pc:sldMk cId="3023520606" sldId="260"/>
            <ac:spMk id="17" creationId="{91DE43FD-EB47-414A-B0AB-169B0FFFA527}"/>
          </ac:spMkLst>
        </pc:spChg>
        <pc:spChg chg="add del">
          <ac:chgData name="Raj Jadhav" userId="a3362151e3c96f5b" providerId="LiveId" clId="{47038FD4-1861-409C-A0DC-99E5AF7D7A7C}" dt="2024-04-18T18:43:08.846" v="744" actId="26606"/>
          <ac:spMkLst>
            <pc:docMk/>
            <pc:sldMk cId="3023520606" sldId="260"/>
            <ac:spMk id="18" creationId="{CD9FE4EF-C4D8-49A0-B2FF-81D8DB7D8A24}"/>
          </ac:spMkLst>
        </pc:spChg>
        <pc:spChg chg="add del">
          <ac:chgData name="Raj Jadhav" userId="a3362151e3c96f5b" providerId="LiveId" clId="{47038FD4-1861-409C-A0DC-99E5AF7D7A7C}" dt="2024-04-18T18:43:08.846" v="744" actId="26606"/>
          <ac:spMkLst>
            <pc:docMk/>
            <pc:sldMk cId="3023520606" sldId="260"/>
            <ac:spMk id="20" creationId="{4300840D-0A0B-4512-BACA-B439D5B9C57C}"/>
          </ac:spMkLst>
        </pc:spChg>
        <pc:spChg chg="add del">
          <ac:chgData name="Raj Jadhav" userId="a3362151e3c96f5b" providerId="LiveId" clId="{47038FD4-1861-409C-A0DC-99E5AF7D7A7C}" dt="2024-04-18T18:43:08.846" v="744" actId="26606"/>
          <ac:spMkLst>
            <pc:docMk/>
            <pc:sldMk cId="3023520606" sldId="260"/>
            <ac:spMk id="21" creationId="{D2B78728-A580-49A7-84F9-6EF6F583ADE0}"/>
          </ac:spMkLst>
        </pc:spChg>
        <pc:spChg chg="add del">
          <ac:chgData name="Raj Jadhav" userId="a3362151e3c96f5b" providerId="LiveId" clId="{47038FD4-1861-409C-A0DC-99E5AF7D7A7C}" dt="2024-04-18T18:43:08.846" v="744" actId="26606"/>
          <ac:spMkLst>
            <pc:docMk/>
            <pc:sldMk cId="3023520606" sldId="260"/>
            <ac:spMk id="23" creationId="{38FAA1A1-D861-433F-88FA-1E9D6FD31D11}"/>
          </ac:spMkLst>
        </pc:spChg>
        <pc:spChg chg="add del">
          <ac:chgData name="Raj Jadhav" userId="a3362151e3c96f5b" providerId="LiveId" clId="{47038FD4-1861-409C-A0DC-99E5AF7D7A7C}" dt="2024-04-18T18:43:08.846" v="744" actId="26606"/>
          <ac:spMkLst>
            <pc:docMk/>
            <pc:sldMk cId="3023520606" sldId="260"/>
            <ac:spMk id="25" creationId="{8D71EDA1-87BF-4D5D-AB79-F346FD19278A}"/>
          </ac:spMkLst>
        </pc:spChg>
        <pc:grpChg chg="add del">
          <ac:chgData name="Raj Jadhav" userId="a3362151e3c96f5b" providerId="LiveId" clId="{47038FD4-1861-409C-A0DC-99E5AF7D7A7C}" dt="2024-04-18T18:40:41.084" v="700" actId="26606"/>
          <ac:grpSpMkLst>
            <pc:docMk/>
            <pc:sldMk cId="3023520606" sldId="260"/>
            <ac:grpSpMk id="19" creationId="{58495BCC-CE77-4CC2-952E-846F41119FD5}"/>
          </ac:grpSpMkLst>
        </pc:grpChg>
        <pc:graphicFrameChg chg="mod ord modGraphic">
          <ac:chgData name="Raj Jadhav" userId="a3362151e3c96f5b" providerId="LiveId" clId="{47038FD4-1861-409C-A0DC-99E5AF7D7A7C}" dt="2024-04-18T18:43:08.846" v="744" actId="26606"/>
          <ac:graphicFrameMkLst>
            <pc:docMk/>
            <pc:sldMk cId="3023520606" sldId="260"/>
            <ac:graphicFrameMk id="10" creationId="{D6AC3F1E-98A9-5DB2-F2B6-C454616965F7}"/>
          </ac:graphicFrameMkLst>
        </pc:graphicFrameChg>
        <pc:picChg chg="add mod ord">
          <ac:chgData name="Raj Jadhav" userId="a3362151e3c96f5b" providerId="LiveId" clId="{47038FD4-1861-409C-A0DC-99E5AF7D7A7C}" dt="2024-04-18T18:43:08.846" v="744" actId="26606"/>
          <ac:picMkLst>
            <pc:docMk/>
            <pc:sldMk cId="3023520606" sldId="260"/>
            <ac:picMk id="3" creationId="{BE6910BA-F542-E301-D390-130594AC899A}"/>
          </ac:picMkLst>
        </pc:picChg>
      </pc:sldChg>
      <pc:sldChg chg="modSp mod">
        <pc:chgData name="Raj Jadhav" userId="a3362151e3c96f5b" providerId="LiveId" clId="{47038FD4-1861-409C-A0DC-99E5AF7D7A7C}" dt="2024-04-18T17:16:17.815" v="307" actId="1076"/>
        <pc:sldMkLst>
          <pc:docMk/>
          <pc:sldMk cId="2328685142" sldId="261"/>
        </pc:sldMkLst>
        <pc:spChg chg="mod">
          <ac:chgData name="Raj Jadhav" userId="a3362151e3c96f5b" providerId="LiveId" clId="{47038FD4-1861-409C-A0DC-99E5AF7D7A7C}" dt="2024-04-18T17:16:13.490" v="306" actId="1076"/>
          <ac:spMkLst>
            <pc:docMk/>
            <pc:sldMk cId="2328685142" sldId="261"/>
            <ac:spMk id="7" creationId="{9187EC6D-67CB-D3C8-3564-53E23D66A7D2}"/>
          </ac:spMkLst>
        </pc:spChg>
        <pc:spChg chg="mod">
          <ac:chgData name="Raj Jadhav" userId="a3362151e3c96f5b" providerId="LiveId" clId="{47038FD4-1861-409C-A0DC-99E5AF7D7A7C}" dt="2024-04-18T17:16:17.815" v="307" actId="1076"/>
          <ac:spMkLst>
            <pc:docMk/>
            <pc:sldMk cId="2328685142" sldId="261"/>
            <ac:spMk id="9" creationId="{9D222753-933D-326C-9B16-3465A502BBE7}"/>
          </ac:spMkLst>
        </pc:spChg>
      </pc:sldChg>
      <pc:sldChg chg="modSp mod">
        <pc:chgData name="Raj Jadhav" userId="a3362151e3c96f5b" providerId="LiveId" clId="{47038FD4-1861-409C-A0DC-99E5AF7D7A7C}" dt="2024-04-18T17:48:56.090" v="682" actId="313"/>
        <pc:sldMkLst>
          <pc:docMk/>
          <pc:sldMk cId="3657234036" sldId="262"/>
        </pc:sldMkLst>
        <pc:spChg chg="mod">
          <ac:chgData name="Raj Jadhav" userId="a3362151e3c96f5b" providerId="LiveId" clId="{47038FD4-1861-409C-A0DC-99E5AF7D7A7C}" dt="2024-04-18T17:48:56.090" v="682" actId="313"/>
          <ac:spMkLst>
            <pc:docMk/>
            <pc:sldMk cId="3657234036" sldId="262"/>
            <ac:spMk id="9" creationId="{9D222753-933D-326C-9B16-3465A502BBE7}"/>
          </ac:spMkLst>
        </pc:spChg>
      </pc:sldChg>
      <pc:sldChg chg="modSp mod">
        <pc:chgData name="Raj Jadhav" userId="a3362151e3c96f5b" providerId="LiveId" clId="{47038FD4-1861-409C-A0DC-99E5AF7D7A7C}" dt="2024-04-18T17:44:19.665" v="679" actId="120"/>
        <pc:sldMkLst>
          <pc:docMk/>
          <pc:sldMk cId="2505890106" sldId="263"/>
        </pc:sldMkLst>
        <pc:spChg chg="mod">
          <ac:chgData name="Raj Jadhav" userId="a3362151e3c96f5b" providerId="LiveId" clId="{47038FD4-1861-409C-A0DC-99E5AF7D7A7C}" dt="2024-04-18T17:44:19.665" v="679" actId="120"/>
          <ac:spMkLst>
            <pc:docMk/>
            <pc:sldMk cId="2505890106" sldId="263"/>
            <ac:spMk id="9" creationId="{9D222753-933D-326C-9B16-3465A502BBE7}"/>
          </ac:spMkLst>
        </pc:spChg>
      </pc:sldChg>
      <pc:sldChg chg="modSp mod">
        <pc:chgData name="Raj Jadhav" userId="a3362151e3c96f5b" providerId="LiveId" clId="{47038FD4-1861-409C-A0DC-99E5AF7D7A7C}" dt="2024-04-18T17:44:10.311" v="677" actId="13926"/>
        <pc:sldMkLst>
          <pc:docMk/>
          <pc:sldMk cId="2601385448" sldId="264"/>
        </pc:sldMkLst>
        <pc:spChg chg="mod">
          <ac:chgData name="Raj Jadhav" userId="a3362151e3c96f5b" providerId="LiveId" clId="{47038FD4-1861-409C-A0DC-99E5AF7D7A7C}" dt="2024-04-18T17:44:10.311" v="677" actId="13926"/>
          <ac:spMkLst>
            <pc:docMk/>
            <pc:sldMk cId="2601385448" sldId="264"/>
            <ac:spMk id="9" creationId="{9D222753-933D-326C-9B16-3465A502BBE7}"/>
          </ac:spMkLst>
        </pc:spChg>
      </pc:sldChg>
      <pc:sldChg chg="modSp mod">
        <pc:chgData name="Raj Jadhav" userId="a3362151e3c96f5b" providerId="LiveId" clId="{47038FD4-1861-409C-A0DC-99E5AF7D7A7C}" dt="2024-04-18T17:44:03.234" v="676" actId="13926"/>
        <pc:sldMkLst>
          <pc:docMk/>
          <pc:sldMk cId="3946965123" sldId="265"/>
        </pc:sldMkLst>
        <pc:spChg chg="mod">
          <ac:chgData name="Raj Jadhav" userId="a3362151e3c96f5b" providerId="LiveId" clId="{47038FD4-1861-409C-A0DC-99E5AF7D7A7C}" dt="2024-04-18T17:44:03.234" v="676" actId="13926"/>
          <ac:spMkLst>
            <pc:docMk/>
            <pc:sldMk cId="3946965123" sldId="265"/>
            <ac:spMk id="9" creationId="{9D222753-933D-326C-9B16-3465A502BBE7}"/>
          </ac:spMkLst>
        </pc:spChg>
      </pc:sldChg>
      <pc:sldChg chg="modSp mod">
        <pc:chgData name="Raj Jadhav" userId="a3362151e3c96f5b" providerId="LiveId" clId="{47038FD4-1861-409C-A0DC-99E5AF7D7A7C}" dt="2024-04-18T17:43:51.988" v="675" actId="13926"/>
        <pc:sldMkLst>
          <pc:docMk/>
          <pc:sldMk cId="1993332228" sldId="266"/>
        </pc:sldMkLst>
        <pc:spChg chg="mod">
          <ac:chgData name="Raj Jadhav" userId="a3362151e3c96f5b" providerId="LiveId" clId="{47038FD4-1861-409C-A0DC-99E5AF7D7A7C}" dt="2024-04-18T17:43:51.988" v="675" actId="13926"/>
          <ac:spMkLst>
            <pc:docMk/>
            <pc:sldMk cId="1993332228" sldId="266"/>
            <ac:spMk id="9" creationId="{9D222753-933D-326C-9B16-3465A502BBE7}"/>
          </ac:spMkLst>
        </pc:spChg>
      </pc:sldChg>
      <pc:sldChg chg="modSp mod">
        <pc:chgData name="Raj Jadhav" userId="a3362151e3c96f5b" providerId="LiveId" clId="{47038FD4-1861-409C-A0DC-99E5AF7D7A7C}" dt="2024-04-18T17:43:03.582" v="673" actId="13926"/>
        <pc:sldMkLst>
          <pc:docMk/>
          <pc:sldMk cId="2921398134" sldId="267"/>
        </pc:sldMkLst>
        <pc:spChg chg="mod">
          <ac:chgData name="Raj Jadhav" userId="a3362151e3c96f5b" providerId="LiveId" clId="{47038FD4-1861-409C-A0DC-99E5AF7D7A7C}" dt="2024-04-18T17:43:03.582" v="673" actId="13926"/>
          <ac:spMkLst>
            <pc:docMk/>
            <pc:sldMk cId="2921398134" sldId="267"/>
            <ac:spMk id="9" creationId="{9D222753-933D-326C-9B16-3465A502BBE7}"/>
          </ac:spMkLst>
        </pc:spChg>
      </pc:sldChg>
      <pc:sldChg chg="modSp mod">
        <pc:chgData name="Raj Jadhav" userId="a3362151e3c96f5b" providerId="LiveId" clId="{47038FD4-1861-409C-A0DC-99E5AF7D7A7C}" dt="2024-04-18T17:42:48.940" v="671" actId="13926"/>
        <pc:sldMkLst>
          <pc:docMk/>
          <pc:sldMk cId="864009827" sldId="268"/>
        </pc:sldMkLst>
        <pc:spChg chg="mod">
          <ac:chgData name="Raj Jadhav" userId="a3362151e3c96f5b" providerId="LiveId" clId="{47038FD4-1861-409C-A0DC-99E5AF7D7A7C}" dt="2024-04-18T17:42:48.940" v="671" actId="13926"/>
          <ac:spMkLst>
            <pc:docMk/>
            <pc:sldMk cId="864009827" sldId="268"/>
            <ac:spMk id="9" creationId="{9D222753-933D-326C-9B16-3465A502BBE7}"/>
          </ac:spMkLst>
        </pc:spChg>
      </pc:sldChg>
      <pc:sldChg chg="modSp mod">
        <pc:chgData name="Raj Jadhav" userId="a3362151e3c96f5b" providerId="LiveId" clId="{47038FD4-1861-409C-A0DC-99E5AF7D7A7C}" dt="2024-04-18T17:42:56.101" v="672" actId="13926"/>
        <pc:sldMkLst>
          <pc:docMk/>
          <pc:sldMk cId="3268320749" sldId="269"/>
        </pc:sldMkLst>
        <pc:spChg chg="mod">
          <ac:chgData name="Raj Jadhav" userId="a3362151e3c96f5b" providerId="LiveId" clId="{47038FD4-1861-409C-A0DC-99E5AF7D7A7C}" dt="2024-04-18T17:42:56.101" v="672" actId="13926"/>
          <ac:spMkLst>
            <pc:docMk/>
            <pc:sldMk cId="3268320749" sldId="269"/>
            <ac:spMk id="9" creationId="{9D222753-933D-326C-9B16-3465A502BBE7}"/>
          </ac:spMkLst>
        </pc:spChg>
      </pc:sldChg>
      <pc:sldChg chg="modSp mod">
        <pc:chgData name="Raj Jadhav" userId="a3362151e3c96f5b" providerId="LiveId" clId="{47038FD4-1861-409C-A0DC-99E5AF7D7A7C}" dt="2024-04-18T17:42:40.672" v="670" actId="13926"/>
        <pc:sldMkLst>
          <pc:docMk/>
          <pc:sldMk cId="1168830533" sldId="270"/>
        </pc:sldMkLst>
        <pc:spChg chg="mod">
          <ac:chgData name="Raj Jadhav" userId="a3362151e3c96f5b" providerId="LiveId" clId="{47038FD4-1861-409C-A0DC-99E5AF7D7A7C}" dt="2024-04-18T17:42:40.672" v="670" actId="13926"/>
          <ac:spMkLst>
            <pc:docMk/>
            <pc:sldMk cId="1168830533" sldId="270"/>
            <ac:spMk id="9" creationId="{9D222753-933D-326C-9B16-3465A502BBE7}"/>
          </ac:spMkLst>
        </pc:spChg>
      </pc:sldChg>
      <pc:sldChg chg="modSp mod">
        <pc:chgData name="Raj Jadhav" userId="a3362151e3c96f5b" providerId="LiveId" clId="{47038FD4-1861-409C-A0DC-99E5AF7D7A7C}" dt="2024-04-18T17:31:44.089" v="506" actId="27636"/>
        <pc:sldMkLst>
          <pc:docMk/>
          <pc:sldMk cId="614327863" sldId="271"/>
        </pc:sldMkLst>
        <pc:spChg chg="mod">
          <ac:chgData name="Raj Jadhav" userId="a3362151e3c96f5b" providerId="LiveId" clId="{47038FD4-1861-409C-A0DC-99E5AF7D7A7C}" dt="2024-04-18T17:31:44.089" v="506" actId="27636"/>
          <ac:spMkLst>
            <pc:docMk/>
            <pc:sldMk cId="614327863" sldId="271"/>
            <ac:spMk id="9" creationId="{9D222753-933D-326C-9B16-3465A502BBE7}"/>
          </ac:spMkLst>
        </pc:spChg>
      </pc:sldChg>
      <pc:sldChg chg="modSp mod">
        <pc:chgData name="Raj Jadhav" userId="a3362151e3c96f5b" providerId="LiveId" clId="{47038FD4-1861-409C-A0DC-99E5AF7D7A7C}" dt="2024-04-18T17:33:13.829" v="521" actId="20577"/>
        <pc:sldMkLst>
          <pc:docMk/>
          <pc:sldMk cId="4118053612" sldId="272"/>
        </pc:sldMkLst>
        <pc:spChg chg="mod">
          <ac:chgData name="Raj Jadhav" userId="a3362151e3c96f5b" providerId="LiveId" clId="{47038FD4-1861-409C-A0DC-99E5AF7D7A7C}" dt="2024-04-18T17:33:13.829" v="521" actId="20577"/>
          <ac:spMkLst>
            <pc:docMk/>
            <pc:sldMk cId="4118053612" sldId="272"/>
            <ac:spMk id="9" creationId="{9D222753-933D-326C-9B16-3465A502BBE7}"/>
          </ac:spMkLst>
        </pc:spChg>
      </pc:sldChg>
      <pc:sldChg chg="modSp mod">
        <pc:chgData name="Raj Jadhav" userId="a3362151e3c96f5b" providerId="LiveId" clId="{47038FD4-1861-409C-A0DC-99E5AF7D7A7C}" dt="2024-04-18T17:34:49.371" v="587" actId="27636"/>
        <pc:sldMkLst>
          <pc:docMk/>
          <pc:sldMk cId="1500138096" sldId="273"/>
        </pc:sldMkLst>
        <pc:spChg chg="mod">
          <ac:chgData name="Raj Jadhav" userId="a3362151e3c96f5b" providerId="LiveId" clId="{47038FD4-1861-409C-A0DC-99E5AF7D7A7C}" dt="2024-04-18T17:34:49.371" v="587" actId="27636"/>
          <ac:spMkLst>
            <pc:docMk/>
            <pc:sldMk cId="1500138096" sldId="273"/>
            <ac:spMk id="9" creationId="{9D222753-933D-326C-9B16-3465A502BBE7}"/>
          </ac:spMkLst>
        </pc:spChg>
      </pc:sldChg>
      <pc:sldChg chg="modSp mod">
        <pc:chgData name="Raj Jadhav" userId="a3362151e3c96f5b" providerId="LiveId" clId="{47038FD4-1861-409C-A0DC-99E5AF7D7A7C}" dt="2024-04-18T17:36:00.969" v="600" actId="113"/>
        <pc:sldMkLst>
          <pc:docMk/>
          <pc:sldMk cId="312146118" sldId="274"/>
        </pc:sldMkLst>
        <pc:spChg chg="mod">
          <ac:chgData name="Raj Jadhav" userId="a3362151e3c96f5b" providerId="LiveId" clId="{47038FD4-1861-409C-A0DC-99E5AF7D7A7C}" dt="2024-04-18T17:36:00.969" v="600" actId="113"/>
          <ac:spMkLst>
            <pc:docMk/>
            <pc:sldMk cId="312146118" sldId="274"/>
            <ac:spMk id="9" creationId="{9D222753-933D-326C-9B16-3465A502BBE7}"/>
          </ac:spMkLst>
        </pc:spChg>
      </pc:sldChg>
      <pc:sldChg chg="modSp mod">
        <pc:chgData name="Raj Jadhav" userId="a3362151e3c96f5b" providerId="LiveId" clId="{47038FD4-1861-409C-A0DC-99E5AF7D7A7C}" dt="2024-04-18T17:37:32.868" v="611" actId="2711"/>
        <pc:sldMkLst>
          <pc:docMk/>
          <pc:sldMk cId="3503784409" sldId="275"/>
        </pc:sldMkLst>
        <pc:spChg chg="mod">
          <ac:chgData name="Raj Jadhav" userId="a3362151e3c96f5b" providerId="LiveId" clId="{47038FD4-1861-409C-A0DC-99E5AF7D7A7C}" dt="2024-04-18T17:37:32.868" v="611" actId="2711"/>
          <ac:spMkLst>
            <pc:docMk/>
            <pc:sldMk cId="3503784409" sldId="275"/>
            <ac:spMk id="9" creationId="{9D222753-933D-326C-9B16-3465A502BBE7}"/>
          </ac:spMkLst>
        </pc:spChg>
      </pc:sldChg>
      <pc:sldChg chg="modSp mod">
        <pc:chgData name="Raj Jadhav" userId="a3362151e3c96f5b" providerId="LiveId" clId="{47038FD4-1861-409C-A0DC-99E5AF7D7A7C}" dt="2024-04-18T17:42:18.014" v="669" actId="120"/>
        <pc:sldMkLst>
          <pc:docMk/>
          <pc:sldMk cId="2117649770" sldId="276"/>
        </pc:sldMkLst>
        <pc:spChg chg="mod">
          <ac:chgData name="Raj Jadhav" userId="a3362151e3c96f5b" providerId="LiveId" clId="{47038FD4-1861-409C-A0DC-99E5AF7D7A7C}" dt="2024-04-18T17:42:18.014" v="669" actId="120"/>
          <ac:spMkLst>
            <pc:docMk/>
            <pc:sldMk cId="2117649770" sldId="276"/>
            <ac:spMk id="9" creationId="{9D222753-933D-326C-9B16-3465A502BBE7}"/>
          </ac:spMkLst>
        </pc:spChg>
      </pc:sldChg>
      <pc:sldChg chg="addSp delSp modSp mod">
        <pc:chgData name="Raj Jadhav" userId="a3362151e3c96f5b" providerId="LiveId" clId="{47038FD4-1861-409C-A0DC-99E5AF7D7A7C}" dt="2024-04-18T17:41:24.245" v="665" actId="113"/>
        <pc:sldMkLst>
          <pc:docMk/>
          <pc:sldMk cId="1312970428" sldId="277"/>
        </pc:sldMkLst>
        <pc:spChg chg="mod">
          <ac:chgData name="Raj Jadhav" userId="a3362151e3c96f5b" providerId="LiveId" clId="{47038FD4-1861-409C-A0DC-99E5AF7D7A7C}" dt="2024-04-18T17:40:59.132" v="660" actId="26606"/>
          <ac:spMkLst>
            <pc:docMk/>
            <pc:sldMk cId="1312970428" sldId="277"/>
            <ac:spMk id="2" creationId="{2CCB6460-B15F-7EDE-5281-4C2B7262A159}"/>
          </ac:spMkLst>
        </pc:spChg>
        <pc:spChg chg="add del">
          <ac:chgData name="Raj Jadhav" userId="a3362151e3c96f5b" providerId="LiveId" clId="{47038FD4-1861-409C-A0DC-99E5AF7D7A7C}" dt="2024-04-18T17:40:59.132" v="660" actId="26606"/>
          <ac:spMkLst>
            <pc:docMk/>
            <pc:sldMk cId="1312970428" sldId="277"/>
            <ac:spMk id="10" creationId="{31293F9B-599E-4871-A414-757225FA346A}"/>
          </ac:spMkLst>
        </pc:spChg>
        <pc:spChg chg="add del">
          <ac:chgData name="Raj Jadhav" userId="a3362151e3c96f5b" providerId="LiveId" clId="{47038FD4-1861-409C-A0DC-99E5AF7D7A7C}" dt="2024-04-18T17:40:59.132" v="660" actId="26606"/>
          <ac:spMkLst>
            <pc:docMk/>
            <pc:sldMk cId="1312970428" sldId="277"/>
            <ac:spMk id="12" creationId="{E5F17139-31EE-46AC-B04F-DBBD852DD6CB}"/>
          </ac:spMkLst>
        </pc:spChg>
        <pc:spChg chg="add del">
          <ac:chgData name="Raj Jadhav" userId="a3362151e3c96f5b" providerId="LiveId" clId="{47038FD4-1861-409C-A0DC-99E5AF7D7A7C}" dt="2024-04-18T17:40:09.973" v="637" actId="26606"/>
          <ac:spMkLst>
            <pc:docMk/>
            <pc:sldMk cId="1312970428" sldId="277"/>
            <ac:spMk id="46" creationId="{1D63C574-BFD2-41A1-A567-B0C3CC7FDD4F}"/>
          </ac:spMkLst>
        </pc:spChg>
        <pc:spChg chg="add del">
          <ac:chgData name="Raj Jadhav" userId="a3362151e3c96f5b" providerId="LiveId" clId="{47038FD4-1861-409C-A0DC-99E5AF7D7A7C}" dt="2024-04-18T17:40:08.097" v="635" actId="26606"/>
          <ac:spMkLst>
            <pc:docMk/>
            <pc:sldMk cId="1312970428" sldId="277"/>
            <ac:spMk id="47" creationId="{39F23E05-E5C5-497C-A842-7BD21B207609}"/>
          </ac:spMkLst>
        </pc:spChg>
        <pc:spChg chg="add del">
          <ac:chgData name="Raj Jadhav" userId="a3362151e3c96f5b" providerId="LiveId" clId="{47038FD4-1861-409C-A0DC-99E5AF7D7A7C}" dt="2024-04-18T17:40:09.973" v="637" actId="26606"/>
          <ac:spMkLst>
            <pc:docMk/>
            <pc:sldMk cId="1312970428" sldId="277"/>
            <ac:spMk id="48" creationId="{E2A46BAB-8C31-42B2-90E8-B26DD3E81D37}"/>
          </ac:spMkLst>
        </pc:spChg>
        <pc:spChg chg="add del">
          <ac:chgData name="Raj Jadhav" userId="a3362151e3c96f5b" providerId="LiveId" clId="{47038FD4-1861-409C-A0DC-99E5AF7D7A7C}" dt="2024-04-18T17:40:33.458" v="645" actId="26606"/>
          <ac:spMkLst>
            <pc:docMk/>
            <pc:sldMk cId="1312970428" sldId="277"/>
            <ac:spMk id="52" creationId="{2E80C965-DB6D-4F81-9E9E-B027384D0BD6}"/>
          </ac:spMkLst>
        </pc:spChg>
        <pc:spChg chg="add del">
          <ac:chgData name="Raj Jadhav" userId="a3362151e3c96f5b" providerId="LiveId" clId="{47038FD4-1861-409C-A0DC-99E5AF7D7A7C}" dt="2024-04-18T17:40:17.732" v="639" actId="26606"/>
          <ac:spMkLst>
            <pc:docMk/>
            <pc:sldMk cId="1312970428" sldId="277"/>
            <ac:spMk id="63" creationId="{6C4028FD-8BAA-4A19-BFDE-594D991B7552}"/>
          </ac:spMkLst>
        </pc:spChg>
        <pc:spChg chg="add del">
          <ac:chgData name="Raj Jadhav" userId="a3362151e3c96f5b" providerId="LiveId" clId="{47038FD4-1861-409C-A0DC-99E5AF7D7A7C}" dt="2024-04-18T17:40:20.262" v="641" actId="26606"/>
          <ac:spMkLst>
            <pc:docMk/>
            <pc:sldMk cId="1312970428" sldId="277"/>
            <ac:spMk id="65" creationId="{31293F9B-599E-4871-A414-757225FA346A}"/>
          </ac:spMkLst>
        </pc:spChg>
        <pc:spChg chg="add del">
          <ac:chgData name="Raj Jadhav" userId="a3362151e3c96f5b" providerId="LiveId" clId="{47038FD4-1861-409C-A0DC-99E5AF7D7A7C}" dt="2024-04-18T17:40:20.262" v="641" actId="26606"/>
          <ac:spMkLst>
            <pc:docMk/>
            <pc:sldMk cId="1312970428" sldId="277"/>
            <ac:spMk id="66" creationId="{E5F17139-31EE-46AC-B04F-DBBD852DD6CB}"/>
          </ac:spMkLst>
        </pc:spChg>
        <pc:spChg chg="add del">
          <ac:chgData name="Raj Jadhav" userId="a3362151e3c96f5b" providerId="LiveId" clId="{47038FD4-1861-409C-A0DC-99E5AF7D7A7C}" dt="2024-04-18T17:40:27.070" v="643" actId="26606"/>
          <ac:spMkLst>
            <pc:docMk/>
            <pc:sldMk cId="1312970428" sldId="277"/>
            <ac:spMk id="85" creationId="{31293F9B-599E-4871-A414-757225FA346A}"/>
          </ac:spMkLst>
        </pc:spChg>
        <pc:spChg chg="add del">
          <ac:chgData name="Raj Jadhav" userId="a3362151e3c96f5b" providerId="LiveId" clId="{47038FD4-1861-409C-A0DC-99E5AF7D7A7C}" dt="2024-04-18T17:40:27.070" v="643" actId="26606"/>
          <ac:spMkLst>
            <pc:docMk/>
            <pc:sldMk cId="1312970428" sldId="277"/>
            <ac:spMk id="86" creationId="{E5F17139-31EE-46AC-B04F-DBBD852DD6CB}"/>
          </ac:spMkLst>
        </pc:spChg>
        <pc:spChg chg="add del">
          <ac:chgData name="Raj Jadhav" userId="a3362151e3c96f5b" providerId="LiveId" clId="{47038FD4-1861-409C-A0DC-99E5AF7D7A7C}" dt="2024-04-18T17:40:33.458" v="645" actId="26606"/>
          <ac:spMkLst>
            <pc:docMk/>
            <pc:sldMk cId="1312970428" sldId="277"/>
            <ac:spMk id="105" creationId="{86FF76B9-219D-4469-AF87-0236D29032F1}"/>
          </ac:spMkLst>
        </pc:spChg>
        <pc:spChg chg="add del">
          <ac:chgData name="Raj Jadhav" userId="a3362151e3c96f5b" providerId="LiveId" clId="{47038FD4-1861-409C-A0DC-99E5AF7D7A7C}" dt="2024-04-18T17:40:33.458" v="645" actId="26606"/>
          <ac:spMkLst>
            <pc:docMk/>
            <pc:sldMk cId="1312970428" sldId="277"/>
            <ac:spMk id="108" creationId="{633C5E46-DAC5-4661-9C87-22B08E2A512F}"/>
          </ac:spMkLst>
        </pc:spChg>
        <pc:spChg chg="add del">
          <ac:chgData name="Raj Jadhav" userId="a3362151e3c96f5b" providerId="LiveId" clId="{47038FD4-1861-409C-A0DC-99E5AF7D7A7C}" dt="2024-04-18T17:40:35.777" v="647" actId="26606"/>
          <ac:spMkLst>
            <pc:docMk/>
            <pc:sldMk cId="1312970428" sldId="277"/>
            <ac:spMk id="110" creationId="{1D63C574-BFD2-41A1-A567-B0C3CC7FDD4F}"/>
          </ac:spMkLst>
        </pc:spChg>
        <pc:spChg chg="add del">
          <ac:chgData name="Raj Jadhav" userId="a3362151e3c96f5b" providerId="LiveId" clId="{47038FD4-1861-409C-A0DC-99E5AF7D7A7C}" dt="2024-04-18T17:40:35.777" v="647" actId="26606"/>
          <ac:spMkLst>
            <pc:docMk/>
            <pc:sldMk cId="1312970428" sldId="277"/>
            <ac:spMk id="111" creationId="{E2A46BAB-8C31-42B2-90E8-B26DD3E81D37}"/>
          </ac:spMkLst>
        </pc:spChg>
        <pc:spChg chg="add del">
          <ac:chgData name="Raj Jadhav" userId="a3362151e3c96f5b" providerId="LiveId" clId="{47038FD4-1861-409C-A0DC-99E5AF7D7A7C}" dt="2024-04-18T17:40:36.785" v="649" actId="26606"/>
          <ac:spMkLst>
            <pc:docMk/>
            <pc:sldMk cId="1312970428" sldId="277"/>
            <ac:spMk id="116" creationId="{955A2079-FA98-4876-80F0-72364A7D2EA4}"/>
          </ac:spMkLst>
        </pc:spChg>
        <pc:spChg chg="add del">
          <ac:chgData name="Raj Jadhav" userId="a3362151e3c96f5b" providerId="LiveId" clId="{47038FD4-1861-409C-A0DC-99E5AF7D7A7C}" dt="2024-04-18T17:40:38.597" v="651" actId="26606"/>
          <ac:spMkLst>
            <pc:docMk/>
            <pc:sldMk cId="1312970428" sldId="277"/>
            <ac:spMk id="118" creationId="{39F23E05-E5C5-497C-A842-7BD21B207609}"/>
          </ac:spMkLst>
        </pc:spChg>
        <pc:spChg chg="add del">
          <ac:chgData name="Raj Jadhav" userId="a3362151e3c96f5b" providerId="LiveId" clId="{47038FD4-1861-409C-A0DC-99E5AF7D7A7C}" dt="2024-04-18T17:40:44.102" v="653" actId="26606"/>
          <ac:spMkLst>
            <pc:docMk/>
            <pc:sldMk cId="1312970428" sldId="277"/>
            <ac:spMk id="121" creationId="{955A2079-FA98-4876-80F0-72364A7D2EA4}"/>
          </ac:spMkLst>
        </pc:spChg>
        <pc:spChg chg="add del">
          <ac:chgData name="Raj Jadhav" userId="a3362151e3c96f5b" providerId="LiveId" clId="{47038FD4-1861-409C-A0DC-99E5AF7D7A7C}" dt="2024-04-18T17:40:45.773" v="655" actId="26606"/>
          <ac:spMkLst>
            <pc:docMk/>
            <pc:sldMk cId="1312970428" sldId="277"/>
            <ac:spMk id="123" creationId="{31293F9B-599E-4871-A414-757225FA346A}"/>
          </ac:spMkLst>
        </pc:spChg>
        <pc:spChg chg="add del">
          <ac:chgData name="Raj Jadhav" userId="a3362151e3c96f5b" providerId="LiveId" clId="{47038FD4-1861-409C-A0DC-99E5AF7D7A7C}" dt="2024-04-18T17:40:45.773" v="655" actId="26606"/>
          <ac:spMkLst>
            <pc:docMk/>
            <pc:sldMk cId="1312970428" sldId="277"/>
            <ac:spMk id="124" creationId="{E5F17139-31EE-46AC-B04F-DBBD852DD6CB}"/>
          </ac:spMkLst>
        </pc:spChg>
        <pc:spChg chg="add del">
          <ac:chgData name="Raj Jadhav" userId="a3362151e3c96f5b" providerId="LiveId" clId="{47038FD4-1861-409C-A0DC-99E5AF7D7A7C}" dt="2024-04-18T17:40:55.447" v="657" actId="26606"/>
          <ac:spMkLst>
            <pc:docMk/>
            <pc:sldMk cId="1312970428" sldId="277"/>
            <ac:spMk id="143" creationId="{31293F9B-599E-4871-A414-757225FA346A}"/>
          </ac:spMkLst>
        </pc:spChg>
        <pc:spChg chg="add del">
          <ac:chgData name="Raj Jadhav" userId="a3362151e3c96f5b" providerId="LiveId" clId="{47038FD4-1861-409C-A0DC-99E5AF7D7A7C}" dt="2024-04-18T17:40:55.447" v="657" actId="26606"/>
          <ac:spMkLst>
            <pc:docMk/>
            <pc:sldMk cId="1312970428" sldId="277"/>
            <ac:spMk id="144" creationId="{E5F17139-31EE-46AC-B04F-DBBD852DD6CB}"/>
          </ac:spMkLst>
        </pc:spChg>
        <pc:spChg chg="add del">
          <ac:chgData name="Raj Jadhav" userId="a3362151e3c96f5b" providerId="LiveId" clId="{47038FD4-1861-409C-A0DC-99E5AF7D7A7C}" dt="2024-04-18T17:40:59.047" v="659" actId="26606"/>
          <ac:spMkLst>
            <pc:docMk/>
            <pc:sldMk cId="1312970428" sldId="277"/>
            <ac:spMk id="163" creationId="{AF6CB648-9554-488A-B457-99CAAD1DA528}"/>
          </ac:spMkLst>
        </pc:spChg>
        <pc:spChg chg="add del">
          <ac:chgData name="Raj Jadhav" userId="a3362151e3c96f5b" providerId="LiveId" clId="{47038FD4-1861-409C-A0DC-99E5AF7D7A7C}" dt="2024-04-18T17:40:59.047" v="659" actId="26606"/>
          <ac:spMkLst>
            <pc:docMk/>
            <pc:sldMk cId="1312970428" sldId="277"/>
            <ac:spMk id="164" creationId="{E1ED8A68-A582-AC62-104E-E319E9DB340C}"/>
          </ac:spMkLst>
        </pc:spChg>
        <pc:spChg chg="add">
          <ac:chgData name="Raj Jadhav" userId="a3362151e3c96f5b" providerId="LiveId" clId="{47038FD4-1861-409C-A0DC-99E5AF7D7A7C}" dt="2024-04-18T17:40:59.132" v="660" actId="26606"/>
          <ac:spMkLst>
            <pc:docMk/>
            <pc:sldMk cId="1312970428" sldId="277"/>
            <ac:spMk id="166" creationId="{955A2079-FA98-4876-80F0-72364A7D2EA4}"/>
          </ac:spMkLst>
        </pc:spChg>
        <pc:grpChg chg="add del">
          <ac:chgData name="Raj Jadhav" userId="a3362151e3c96f5b" providerId="LiveId" clId="{47038FD4-1861-409C-A0DC-99E5AF7D7A7C}" dt="2024-04-18T17:40:59.132" v="660" actId="26606"/>
          <ac:grpSpMkLst>
            <pc:docMk/>
            <pc:sldMk cId="1312970428" sldId="277"/>
            <ac:grpSpMk id="18" creationId="{71A8B53C-ED2D-4081-AC0C-F87A9D4B3AFD}"/>
          </ac:grpSpMkLst>
        </pc:grpChg>
        <pc:grpChg chg="add del">
          <ac:chgData name="Raj Jadhav" userId="a3362151e3c96f5b" providerId="LiveId" clId="{47038FD4-1861-409C-A0DC-99E5AF7D7A7C}" dt="2024-04-18T17:40:59.132" v="660" actId="26606"/>
          <ac:grpSpMkLst>
            <pc:docMk/>
            <pc:sldMk cId="1312970428" sldId="277"/>
            <ac:grpSpMk id="40" creationId="{53883AA7-7F86-41F8-A1D8-06E9886E7632}"/>
          </ac:grpSpMkLst>
        </pc:grpChg>
        <pc:grpChg chg="add del">
          <ac:chgData name="Raj Jadhav" userId="a3362151e3c96f5b" providerId="LiveId" clId="{47038FD4-1861-409C-A0DC-99E5AF7D7A7C}" dt="2024-04-18T17:40:09.973" v="637" actId="26606"/>
          <ac:grpSpMkLst>
            <pc:docMk/>
            <pc:sldMk cId="1312970428" sldId="277"/>
            <ac:grpSpMk id="50" creationId="{B3F7A3C7-0737-4E57-B30E-8EEFE638B401}"/>
          </ac:grpSpMkLst>
        </pc:grpChg>
        <pc:grpChg chg="add del">
          <ac:chgData name="Raj Jadhav" userId="a3362151e3c96f5b" providerId="LiveId" clId="{47038FD4-1861-409C-A0DC-99E5AF7D7A7C}" dt="2024-04-18T17:40:09.973" v="637" actId="26606"/>
          <ac:grpSpMkLst>
            <pc:docMk/>
            <pc:sldMk cId="1312970428" sldId="277"/>
            <ac:grpSpMk id="54" creationId="{43F5E015-E085-4624-B431-B42414448684}"/>
          </ac:grpSpMkLst>
        </pc:grpChg>
        <pc:grpChg chg="add del">
          <ac:chgData name="Raj Jadhav" userId="a3362151e3c96f5b" providerId="LiveId" clId="{47038FD4-1861-409C-A0DC-99E5AF7D7A7C}" dt="2024-04-18T17:40:20.262" v="641" actId="26606"/>
          <ac:grpSpMkLst>
            <pc:docMk/>
            <pc:sldMk cId="1312970428" sldId="277"/>
            <ac:grpSpMk id="67" creationId="{53883AA7-7F86-41F8-A1D8-06E9886E7632}"/>
          </ac:grpSpMkLst>
        </pc:grpChg>
        <pc:grpChg chg="add del">
          <ac:chgData name="Raj Jadhav" userId="a3362151e3c96f5b" providerId="LiveId" clId="{47038FD4-1861-409C-A0DC-99E5AF7D7A7C}" dt="2024-04-18T17:40:20.262" v="641" actId="26606"/>
          <ac:grpSpMkLst>
            <pc:docMk/>
            <pc:sldMk cId="1312970428" sldId="277"/>
            <ac:grpSpMk id="70" creationId="{71A8B53C-ED2D-4081-AC0C-F87A9D4B3AFD}"/>
          </ac:grpSpMkLst>
        </pc:grpChg>
        <pc:grpChg chg="add del">
          <ac:chgData name="Raj Jadhav" userId="a3362151e3c96f5b" providerId="LiveId" clId="{47038FD4-1861-409C-A0DC-99E5AF7D7A7C}" dt="2024-04-18T17:40:27.070" v="643" actId="26606"/>
          <ac:grpSpMkLst>
            <pc:docMk/>
            <pc:sldMk cId="1312970428" sldId="277"/>
            <ac:grpSpMk id="87" creationId="{53883AA7-7F86-41F8-A1D8-06E9886E7632}"/>
          </ac:grpSpMkLst>
        </pc:grpChg>
        <pc:grpChg chg="add del">
          <ac:chgData name="Raj Jadhav" userId="a3362151e3c96f5b" providerId="LiveId" clId="{47038FD4-1861-409C-A0DC-99E5AF7D7A7C}" dt="2024-04-18T17:40:27.070" v="643" actId="26606"/>
          <ac:grpSpMkLst>
            <pc:docMk/>
            <pc:sldMk cId="1312970428" sldId="277"/>
            <ac:grpSpMk id="90" creationId="{71A8B53C-ED2D-4081-AC0C-F87A9D4B3AFD}"/>
          </ac:grpSpMkLst>
        </pc:grpChg>
        <pc:grpChg chg="add del">
          <ac:chgData name="Raj Jadhav" userId="a3362151e3c96f5b" providerId="LiveId" clId="{47038FD4-1861-409C-A0DC-99E5AF7D7A7C}" dt="2024-04-18T17:40:33.458" v="645" actId="26606"/>
          <ac:grpSpMkLst>
            <pc:docMk/>
            <pc:sldMk cId="1312970428" sldId="277"/>
            <ac:grpSpMk id="106" creationId="{DB88BD78-87E1-424D-B479-C37D8E41B12E}"/>
          </ac:grpSpMkLst>
        </pc:grpChg>
        <pc:grpChg chg="add del">
          <ac:chgData name="Raj Jadhav" userId="a3362151e3c96f5b" providerId="LiveId" clId="{47038FD4-1861-409C-A0DC-99E5AF7D7A7C}" dt="2024-04-18T17:40:35.777" v="647" actId="26606"/>
          <ac:grpSpMkLst>
            <pc:docMk/>
            <pc:sldMk cId="1312970428" sldId="277"/>
            <ac:grpSpMk id="112" creationId="{B3F7A3C7-0737-4E57-B30E-8EEFE638B401}"/>
          </ac:grpSpMkLst>
        </pc:grpChg>
        <pc:grpChg chg="add del">
          <ac:chgData name="Raj Jadhav" userId="a3362151e3c96f5b" providerId="LiveId" clId="{47038FD4-1861-409C-A0DC-99E5AF7D7A7C}" dt="2024-04-18T17:40:35.777" v="647" actId="26606"/>
          <ac:grpSpMkLst>
            <pc:docMk/>
            <pc:sldMk cId="1312970428" sldId="277"/>
            <ac:grpSpMk id="114" creationId="{43F5E015-E085-4624-B431-B42414448684}"/>
          </ac:grpSpMkLst>
        </pc:grpChg>
        <pc:grpChg chg="add del">
          <ac:chgData name="Raj Jadhav" userId="a3362151e3c96f5b" providerId="LiveId" clId="{47038FD4-1861-409C-A0DC-99E5AF7D7A7C}" dt="2024-04-18T17:40:45.773" v="655" actId="26606"/>
          <ac:grpSpMkLst>
            <pc:docMk/>
            <pc:sldMk cId="1312970428" sldId="277"/>
            <ac:grpSpMk id="125" creationId="{53883AA7-7F86-41F8-A1D8-06E9886E7632}"/>
          </ac:grpSpMkLst>
        </pc:grpChg>
        <pc:grpChg chg="add del">
          <ac:chgData name="Raj Jadhav" userId="a3362151e3c96f5b" providerId="LiveId" clId="{47038FD4-1861-409C-A0DC-99E5AF7D7A7C}" dt="2024-04-18T17:40:45.773" v="655" actId="26606"/>
          <ac:grpSpMkLst>
            <pc:docMk/>
            <pc:sldMk cId="1312970428" sldId="277"/>
            <ac:grpSpMk id="128" creationId="{71A8B53C-ED2D-4081-AC0C-F87A9D4B3AFD}"/>
          </ac:grpSpMkLst>
        </pc:grpChg>
        <pc:grpChg chg="add del">
          <ac:chgData name="Raj Jadhav" userId="a3362151e3c96f5b" providerId="LiveId" clId="{47038FD4-1861-409C-A0DC-99E5AF7D7A7C}" dt="2024-04-18T17:40:55.447" v="657" actId="26606"/>
          <ac:grpSpMkLst>
            <pc:docMk/>
            <pc:sldMk cId="1312970428" sldId="277"/>
            <ac:grpSpMk id="145" creationId="{53883AA7-7F86-41F8-A1D8-06E9886E7632}"/>
          </ac:grpSpMkLst>
        </pc:grpChg>
        <pc:grpChg chg="add del">
          <ac:chgData name="Raj Jadhav" userId="a3362151e3c96f5b" providerId="LiveId" clId="{47038FD4-1861-409C-A0DC-99E5AF7D7A7C}" dt="2024-04-18T17:40:55.447" v="657" actId="26606"/>
          <ac:grpSpMkLst>
            <pc:docMk/>
            <pc:sldMk cId="1312970428" sldId="277"/>
            <ac:grpSpMk id="148" creationId="{71A8B53C-ED2D-4081-AC0C-F87A9D4B3AFD}"/>
          </ac:grpSpMkLst>
        </pc:grpChg>
        <pc:graphicFrameChg chg="mod modGraphic">
          <ac:chgData name="Raj Jadhav" userId="a3362151e3c96f5b" providerId="LiveId" clId="{47038FD4-1861-409C-A0DC-99E5AF7D7A7C}" dt="2024-04-18T17:41:24.245" v="665" actId="113"/>
          <ac:graphicFrameMkLst>
            <pc:docMk/>
            <pc:sldMk cId="1312970428" sldId="277"/>
            <ac:graphicFrameMk id="5" creationId="{76CF133A-C1E4-2C71-7AE0-6B16D2EF8044}"/>
          </ac:graphicFrameMkLst>
        </pc:graphicFrameChg>
        <pc:picChg chg="add del">
          <ac:chgData name="Raj Jadhav" userId="a3362151e3c96f5b" providerId="LiveId" clId="{47038FD4-1861-409C-A0DC-99E5AF7D7A7C}" dt="2024-04-18T17:40:08.097" v="635" actId="26606"/>
          <ac:picMkLst>
            <pc:docMk/>
            <pc:sldMk cId="1312970428" sldId="277"/>
            <ac:picMk id="43" creationId="{0C5CBB6D-9776-D9F5-6F02-E8998DF5FBB8}"/>
          </ac:picMkLst>
        </pc:picChg>
        <pc:picChg chg="add del">
          <ac:chgData name="Raj Jadhav" userId="a3362151e3c96f5b" providerId="LiveId" clId="{47038FD4-1861-409C-A0DC-99E5AF7D7A7C}" dt="2024-04-18T17:40:38.597" v="651" actId="26606"/>
          <ac:picMkLst>
            <pc:docMk/>
            <pc:sldMk cId="1312970428" sldId="277"/>
            <ac:picMk id="119" creationId="{0C5CBB6D-9776-D9F5-6F02-E8998DF5FBB8}"/>
          </ac:picMkLst>
        </pc:picChg>
      </pc:sldChg>
      <pc:sldChg chg="addSp delSp modSp mod">
        <pc:chgData name="Raj Jadhav" userId="a3362151e3c96f5b" providerId="LiveId" clId="{47038FD4-1861-409C-A0DC-99E5AF7D7A7C}" dt="2024-04-18T17:41:57.376" v="666" actId="26606"/>
        <pc:sldMkLst>
          <pc:docMk/>
          <pc:sldMk cId="2272184000" sldId="278"/>
        </pc:sldMkLst>
        <pc:spChg chg="mod ord">
          <ac:chgData name="Raj Jadhav" userId="a3362151e3c96f5b" providerId="LiveId" clId="{47038FD4-1861-409C-A0DC-99E5AF7D7A7C}" dt="2024-04-18T17:41:57.376" v="666" actId="26606"/>
          <ac:spMkLst>
            <pc:docMk/>
            <pc:sldMk cId="2272184000" sldId="278"/>
            <ac:spMk id="2" creationId="{3322EF07-DF94-AF9E-7824-E8B224EDD010}"/>
          </ac:spMkLst>
        </pc:spChg>
        <pc:spChg chg="del">
          <ac:chgData name="Raj Jadhav" userId="a3362151e3c96f5b" providerId="LiveId" clId="{47038FD4-1861-409C-A0DC-99E5AF7D7A7C}" dt="2024-04-18T17:41:57.376" v="666" actId="26606"/>
          <ac:spMkLst>
            <pc:docMk/>
            <pc:sldMk cId="2272184000" sldId="278"/>
            <ac:spMk id="10" creationId="{A3363022-C969-41E9-8EB2-E4C94908C1FA}"/>
          </ac:spMkLst>
        </pc:spChg>
        <pc:spChg chg="del">
          <ac:chgData name="Raj Jadhav" userId="a3362151e3c96f5b" providerId="LiveId" clId="{47038FD4-1861-409C-A0DC-99E5AF7D7A7C}" dt="2024-04-18T17:41:57.376" v="666" actId="26606"/>
          <ac:spMkLst>
            <pc:docMk/>
            <pc:sldMk cId="2272184000" sldId="278"/>
            <ac:spMk id="12" creationId="{8D1AD6B3-BE88-4CEB-BA17-790657CC4729}"/>
          </ac:spMkLst>
        </pc:spChg>
        <pc:spChg chg="add">
          <ac:chgData name="Raj Jadhav" userId="a3362151e3c96f5b" providerId="LiveId" clId="{47038FD4-1861-409C-A0DC-99E5AF7D7A7C}" dt="2024-04-18T17:41:57.376" v="666" actId="26606"/>
          <ac:spMkLst>
            <pc:docMk/>
            <pc:sldMk cId="2272184000" sldId="278"/>
            <ac:spMk id="22" creationId="{8930EBA3-4D2E-42E8-B828-834555328D85}"/>
          </ac:spMkLst>
        </pc:spChg>
        <pc:spChg chg="add">
          <ac:chgData name="Raj Jadhav" userId="a3362151e3c96f5b" providerId="LiveId" clId="{47038FD4-1861-409C-A0DC-99E5AF7D7A7C}" dt="2024-04-18T17:41:57.376" v="666" actId="26606"/>
          <ac:spMkLst>
            <pc:docMk/>
            <pc:sldMk cId="2272184000" sldId="278"/>
            <ac:spMk id="24" creationId="{E58B2195-5055-402F-A3E7-53FF0E4980C3}"/>
          </ac:spMkLst>
        </pc:spChg>
        <pc:spChg chg="add">
          <ac:chgData name="Raj Jadhav" userId="a3362151e3c96f5b" providerId="LiveId" clId="{47038FD4-1861-409C-A0DC-99E5AF7D7A7C}" dt="2024-04-18T17:41:57.376" v="666" actId="26606"/>
          <ac:spMkLst>
            <pc:docMk/>
            <pc:sldMk cId="2272184000" sldId="278"/>
            <ac:spMk id="26" creationId="{528AA953-F4F9-4DC5-97C7-491F4AF937DC}"/>
          </ac:spMkLst>
        </pc:spChg>
        <pc:grpChg chg="del">
          <ac:chgData name="Raj Jadhav" userId="a3362151e3c96f5b" providerId="LiveId" clId="{47038FD4-1861-409C-A0DC-99E5AF7D7A7C}" dt="2024-04-18T17:41:57.376" v="666" actId="26606"/>
          <ac:grpSpMkLst>
            <pc:docMk/>
            <pc:sldMk cId="2272184000" sldId="278"/>
            <ac:grpSpMk id="14" creationId="{89D1390B-7E13-4B4F-9CB2-391063412E54}"/>
          </ac:grpSpMkLst>
        </pc:grpChg>
        <pc:picChg chg="mod">
          <ac:chgData name="Raj Jadhav" userId="a3362151e3c96f5b" providerId="LiveId" clId="{47038FD4-1861-409C-A0DC-99E5AF7D7A7C}" dt="2024-04-18T17:41:57.376" v="666" actId="26606"/>
          <ac:picMkLst>
            <pc:docMk/>
            <pc:sldMk cId="2272184000" sldId="278"/>
            <ac:picMk id="7" creationId="{2EE5B549-4BD5-F885-6A25-5F0339628584}"/>
          </ac:picMkLst>
        </pc:picChg>
      </pc:sldChg>
      <pc:sldChg chg="addSp delSp modSp new del mod setBg">
        <pc:chgData name="Raj Jadhav" userId="a3362151e3c96f5b" providerId="LiveId" clId="{47038FD4-1861-409C-A0DC-99E5AF7D7A7C}" dt="2024-04-18T14:44:55.905" v="17" actId="680"/>
        <pc:sldMkLst>
          <pc:docMk/>
          <pc:sldMk cId="337689620" sldId="279"/>
        </pc:sldMkLst>
        <pc:spChg chg="add del mod">
          <ac:chgData name="Raj Jadhav" userId="a3362151e3c96f5b" providerId="LiveId" clId="{47038FD4-1861-409C-A0DC-99E5AF7D7A7C}" dt="2024-04-18T14:44:55.364" v="16"/>
          <ac:spMkLst>
            <pc:docMk/>
            <pc:sldMk cId="337689620" sldId="279"/>
            <ac:spMk id="2" creationId="{49D27BEA-556E-186A-93EE-625FC653A783}"/>
          </ac:spMkLst>
        </pc:spChg>
        <pc:spChg chg="mod">
          <ac:chgData name="Raj Jadhav" userId="a3362151e3c96f5b" providerId="LiveId" clId="{47038FD4-1861-409C-A0DC-99E5AF7D7A7C}" dt="2024-04-18T14:44:53.617" v="14"/>
          <ac:spMkLst>
            <pc:docMk/>
            <pc:sldMk cId="337689620" sldId="279"/>
            <ac:spMk id="3" creationId="{28F60EB5-1C71-344E-DF2F-B8073C0E17F5}"/>
          </ac:spMkLst>
        </pc:spChg>
        <pc:picChg chg="add del">
          <ac:chgData name="Raj Jadhav" userId="a3362151e3c96f5b" providerId="LiveId" clId="{47038FD4-1861-409C-A0DC-99E5AF7D7A7C}" dt="2024-04-18T14:44:51.398" v="10" actId="26606"/>
          <ac:picMkLst>
            <pc:docMk/>
            <pc:sldMk cId="337689620" sldId="279"/>
            <ac:picMk id="5" creationId="{F0E9F7E8-3DAD-A67D-F64A-317415ADF731}"/>
          </ac:picMkLst>
        </pc:picChg>
        <pc:cxnChg chg="add del">
          <ac:chgData name="Raj Jadhav" userId="a3362151e3c96f5b" providerId="LiveId" clId="{47038FD4-1861-409C-A0DC-99E5AF7D7A7C}" dt="2024-04-18T14:44:51.398" v="10" actId="26606"/>
          <ac:cxnSpMkLst>
            <pc:docMk/>
            <pc:sldMk cId="337689620" sldId="279"/>
            <ac:cxnSpMk id="9" creationId="{249EDD1B-F94D-B4E6-ACAA-566B9A26FDE3}"/>
          </ac:cxnSpMkLst>
        </pc:cxnChg>
      </pc:sldChg>
      <pc:sldChg chg="addSp delSp modSp new mod setBg">
        <pc:chgData name="Raj Jadhav" userId="a3362151e3c96f5b" providerId="LiveId" clId="{47038FD4-1861-409C-A0DC-99E5AF7D7A7C}" dt="2024-04-19T05:22:44.590" v="766" actId="207"/>
        <pc:sldMkLst>
          <pc:docMk/>
          <pc:sldMk cId="448002458" sldId="279"/>
        </pc:sldMkLst>
        <pc:spChg chg="mod">
          <ac:chgData name="Raj Jadhav" userId="a3362151e3c96f5b" providerId="LiveId" clId="{47038FD4-1861-409C-A0DC-99E5AF7D7A7C}" dt="2024-04-19T05:22:38.696" v="764" actId="113"/>
          <ac:spMkLst>
            <pc:docMk/>
            <pc:sldMk cId="448002458" sldId="279"/>
            <ac:spMk id="2" creationId="{53E393B3-DF8B-5B94-FF8A-359A9C839EA1}"/>
          </ac:spMkLst>
        </pc:spChg>
        <pc:spChg chg="add del mod">
          <ac:chgData name="Raj Jadhav" userId="a3362151e3c96f5b" providerId="LiveId" clId="{47038FD4-1861-409C-A0DC-99E5AF7D7A7C}" dt="2024-04-18T16:54:45.991" v="108" actId="26606"/>
          <ac:spMkLst>
            <pc:docMk/>
            <pc:sldMk cId="448002458" sldId="279"/>
            <ac:spMk id="3" creationId="{9CB7C921-96F4-8ED1-B3B1-844690BF4C69}"/>
          </ac:spMkLst>
        </pc:spChg>
        <pc:spChg chg="add del">
          <ac:chgData name="Raj Jadhav" userId="a3362151e3c96f5b" providerId="LiveId" clId="{47038FD4-1861-409C-A0DC-99E5AF7D7A7C}" dt="2024-04-18T16:54:10.491" v="83" actId="26606"/>
          <ac:spMkLst>
            <pc:docMk/>
            <pc:sldMk cId="448002458" sldId="279"/>
            <ac:spMk id="9" creationId="{AE3A741D-C19B-960A-5803-1C5887147820}"/>
          </ac:spMkLst>
        </pc:spChg>
        <pc:spChg chg="add del">
          <ac:chgData name="Raj Jadhav" userId="a3362151e3c96f5b" providerId="LiveId" clId="{47038FD4-1861-409C-A0DC-99E5AF7D7A7C}" dt="2024-04-18T16:54:10.491" v="83" actId="26606"/>
          <ac:spMkLst>
            <pc:docMk/>
            <pc:sldMk cId="448002458" sldId="279"/>
            <ac:spMk id="11" creationId="{9C3A50E9-9119-7BC3-083B-2D84CCC78E47}"/>
          </ac:spMkLst>
        </pc:spChg>
        <pc:spChg chg="add del">
          <ac:chgData name="Raj Jadhav" userId="a3362151e3c96f5b" providerId="LiveId" clId="{47038FD4-1861-409C-A0DC-99E5AF7D7A7C}" dt="2024-04-18T16:54:10.491" v="83" actId="26606"/>
          <ac:spMkLst>
            <pc:docMk/>
            <pc:sldMk cId="448002458" sldId="279"/>
            <ac:spMk id="13" creationId="{DC39DE25-0E4E-0AA7-0932-1D78C2372786}"/>
          </ac:spMkLst>
        </pc:spChg>
        <pc:spChg chg="add del">
          <ac:chgData name="Raj Jadhav" userId="a3362151e3c96f5b" providerId="LiveId" clId="{47038FD4-1861-409C-A0DC-99E5AF7D7A7C}" dt="2024-04-18T16:54:10.491" v="83" actId="26606"/>
          <ac:spMkLst>
            <pc:docMk/>
            <pc:sldMk cId="448002458" sldId="279"/>
            <ac:spMk id="15" creationId="{8D6EA299-0840-6DEA-E670-C49AEBC87E89}"/>
          </ac:spMkLst>
        </pc:spChg>
        <pc:spChg chg="add del">
          <ac:chgData name="Raj Jadhav" userId="a3362151e3c96f5b" providerId="LiveId" clId="{47038FD4-1861-409C-A0DC-99E5AF7D7A7C}" dt="2024-04-18T16:54:16.669" v="87" actId="26606"/>
          <ac:spMkLst>
            <pc:docMk/>
            <pc:sldMk cId="448002458" sldId="279"/>
            <ac:spMk id="22" creationId="{AE3A741D-C19B-960A-5803-1C5887147820}"/>
          </ac:spMkLst>
        </pc:spChg>
        <pc:spChg chg="add del">
          <ac:chgData name="Raj Jadhav" userId="a3362151e3c96f5b" providerId="LiveId" clId="{47038FD4-1861-409C-A0DC-99E5AF7D7A7C}" dt="2024-04-18T16:54:16.669" v="87" actId="26606"/>
          <ac:spMkLst>
            <pc:docMk/>
            <pc:sldMk cId="448002458" sldId="279"/>
            <ac:spMk id="23" creationId="{9C3A50E9-9119-7BC3-083B-2D84CCC78E47}"/>
          </ac:spMkLst>
        </pc:spChg>
        <pc:spChg chg="add del">
          <ac:chgData name="Raj Jadhav" userId="a3362151e3c96f5b" providerId="LiveId" clId="{47038FD4-1861-409C-A0DC-99E5AF7D7A7C}" dt="2024-04-18T16:54:16.669" v="87" actId="26606"/>
          <ac:spMkLst>
            <pc:docMk/>
            <pc:sldMk cId="448002458" sldId="279"/>
            <ac:spMk id="24" creationId="{DC39DE25-0E4E-0AA7-0932-1D78C2372786}"/>
          </ac:spMkLst>
        </pc:spChg>
        <pc:spChg chg="add del">
          <ac:chgData name="Raj Jadhav" userId="a3362151e3c96f5b" providerId="LiveId" clId="{47038FD4-1861-409C-A0DC-99E5AF7D7A7C}" dt="2024-04-18T16:54:16.669" v="87" actId="26606"/>
          <ac:spMkLst>
            <pc:docMk/>
            <pc:sldMk cId="448002458" sldId="279"/>
            <ac:spMk id="25" creationId="{8D6EA299-0840-6DEA-E670-C49AEBC87E89}"/>
          </ac:spMkLst>
        </pc:spChg>
        <pc:spChg chg="add del">
          <ac:chgData name="Raj Jadhav" userId="a3362151e3c96f5b" providerId="LiveId" clId="{47038FD4-1861-409C-A0DC-99E5AF7D7A7C}" dt="2024-04-18T16:54:19.550" v="89" actId="26606"/>
          <ac:spMkLst>
            <pc:docMk/>
            <pc:sldMk cId="448002458" sldId="279"/>
            <ac:spMk id="27" creationId="{B210AC1D-4063-4C6E-9528-FA9C4C0C18E6}"/>
          </ac:spMkLst>
        </pc:spChg>
        <pc:spChg chg="add del">
          <ac:chgData name="Raj Jadhav" userId="a3362151e3c96f5b" providerId="LiveId" clId="{47038FD4-1861-409C-A0DC-99E5AF7D7A7C}" dt="2024-04-18T16:54:19.550" v="89" actId="26606"/>
          <ac:spMkLst>
            <pc:docMk/>
            <pc:sldMk cId="448002458" sldId="279"/>
            <ac:spMk id="28" creationId="{02F8C595-E68C-4306-AED8-DC7826A0A506}"/>
          </ac:spMkLst>
        </pc:spChg>
        <pc:spChg chg="add del">
          <ac:chgData name="Raj Jadhav" userId="a3362151e3c96f5b" providerId="LiveId" clId="{47038FD4-1861-409C-A0DC-99E5AF7D7A7C}" dt="2024-04-18T16:54:23.079" v="91" actId="26606"/>
          <ac:spMkLst>
            <pc:docMk/>
            <pc:sldMk cId="448002458" sldId="279"/>
            <ac:spMk id="32" creationId="{1BF4DD63-CE83-4A2A-994E-8598C22E6FCF}"/>
          </ac:spMkLst>
        </pc:spChg>
        <pc:spChg chg="add del">
          <ac:chgData name="Raj Jadhav" userId="a3362151e3c96f5b" providerId="LiveId" clId="{47038FD4-1861-409C-A0DC-99E5AF7D7A7C}" dt="2024-04-18T16:54:23.079" v="91" actId="26606"/>
          <ac:spMkLst>
            <pc:docMk/>
            <pc:sldMk cId="448002458" sldId="279"/>
            <ac:spMk id="33" creationId="{127393A7-D6DA-410B-8699-AA56B57BF7BA}"/>
          </ac:spMkLst>
        </pc:spChg>
        <pc:spChg chg="add del">
          <ac:chgData name="Raj Jadhav" userId="a3362151e3c96f5b" providerId="LiveId" clId="{47038FD4-1861-409C-A0DC-99E5AF7D7A7C}" dt="2024-04-18T16:54:23.079" v="91" actId="26606"/>
          <ac:spMkLst>
            <pc:docMk/>
            <pc:sldMk cId="448002458" sldId="279"/>
            <ac:spMk id="34" creationId="{8EC44C88-69E3-42EE-86E8-9B45F712B769}"/>
          </ac:spMkLst>
        </pc:spChg>
        <pc:spChg chg="add del">
          <ac:chgData name="Raj Jadhav" userId="a3362151e3c96f5b" providerId="LiveId" clId="{47038FD4-1861-409C-A0DC-99E5AF7D7A7C}" dt="2024-04-18T16:54:26.727" v="93" actId="26606"/>
          <ac:spMkLst>
            <pc:docMk/>
            <pc:sldMk cId="448002458" sldId="279"/>
            <ac:spMk id="36" creationId="{04812C46-200A-4DEB-A05E-3ED6C68C2387}"/>
          </ac:spMkLst>
        </pc:spChg>
        <pc:spChg chg="add del">
          <ac:chgData name="Raj Jadhav" userId="a3362151e3c96f5b" providerId="LiveId" clId="{47038FD4-1861-409C-A0DC-99E5AF7D7A7C}" dt="2024-04-18T16:54:26.727" v="93" actId="26606"/>
          <ac:spMkLst>
            <pc:docMk/>
            <pc:sldMk cId="448002458" sldId="279"/>
            <ac:spMk id="38" creationId="{D1EA859B-E555-4109-94F3-6700E046E008}"/>
          </ac:spMkLst>
        </pc:spChg>
        <pc:spChg chg="add del">
          <ac:chgData name="Raj Jadhav" userId="a3362151e3c96f5b" providerId="LiveId" clId="{47038FD4-1861-409C-A0DC-99E5AF7D7A7C}" dt="2024-04-18T16:54:33.056" v="97" actId="26606"/>
          <ac:spMkLst>
            <pc:docMk/>
            <pc:sldMk cId="448002458" sldId="279"/>
            <ac:spMk id="44" creationId="{C0763A76-9F1C-4FC5-82B7-DD475DA461B2}"/>
          </ac:spMkLst>
        </pc:spChg>
        <pc:spChg chg="add del">
          <ac:chgData name="Raj Jadhav" userId="a3362151e3c96f5b" providerId="LiveId" clId="{47038FD4-1861-409C-A0DC-99E5AF7D7A7C}" dt="2024-04-18T16:54:33.056" v="97" actId="26606"/>
          <ac:spMkLst>
            <pc:docMk/>
            <pc:sldMk cId="448002458" sldId="279"/>
            <ac:spMk id="45" creationId="{E81BF4F6-F2CF-4984-9D14-D6966D92F99F}"/>
          </ac:spMkLst>
        </pc:spChg>
        <pc:spChg chg="add del">
          <ac:chgData name="Raj Jadhav" userId="a3362151e3c96f5b" providerId="LiveId" clId="{47038FD4-1861-409C-A0DC-99E5AF7D7A7C}" dt="2024-04-18T16:54:38.812" v="101" actId="26606"/>
          <ac:spMkLst>
            <pc:docMk/>
            <pc:sldMk cId="448002458" sldId="279"/>
            <ac:spMk id="53" creationId="{AE3A741D-C19B-960A-5803-1C5887147820}"/>
          </ac:spMkLst>
        </pc:spChg>
        <pc:spChg chg="add del">
          <ac:chgData name="Raj Jadhav" userId="a3362151e3c96f5b" providerId="LiveId" clId="{47038FD4-1861-409C-A0DC-99E5AF7D7A7C}" dt="2024-04-18T16:54:38.812" v="101" actId="26606"/>
          <ac:spMkLst>
            <pc:docMk/>
            <pc:sldMk cId="448002458" sldId="279"/>
            <ac:spMk id="54" creationId="{DC39DE25-0E4E-0AA7-0932-1D78C2372786}"/>
          </ac:spMkLst>
        </pc:spChg>
        <pc:spChg chg="add del">
          <ac:chgData name="Raj Jadhav" userId="a3362151e3c96f5b" providerId="LiveId" clId="{47038FD4-1861-409C-A0DC-99E5AF7D7A7C}" dt="2024-04-18T16:54:38.812" v="101" actId="26606"/>
          <ac:spMkLst>
            <pc:docMk/>
            <pc:sldMk cId="448002458" sldId="279"/>
            <ac:spMk id="55" creationId="{8D6EA299-0840-6DEA-E670-C49AEBC87E89}"/>
          </ac:spMkLst>
        </pc:spChg>
        <pc:spChg chg="add del">
          <ac:chgData name="Raj Jadhav" userId="a3362151e3c96f5b" providerId="LiveId" clId="{47038FD4-1861-409C-A0DC-99E5AF7D7A7C}" dt="2024-04-18T16:54:40.993" v="103" actId="26606"/>
          <ac:spMkLst>
            <pc:docMk/>
            <pc:sldMk cId="448002458" sldId="279"/>
            <ac:spMk id="57" creationId="{C0763A76-9F1C-4FC5-82B7-DD475DA461B2}"/>
          </ac:spMkLst>
        </pc:spChg>
        <pc:spChg chg="add del">
          <ac:chgData name="Raj Jadhav" userId="a3362151e3c96f5b" providerId="LiveId" clId="{47038FD4-1861-409C-A0DC-99E5AF7D7A7C}" dt="2024-04-18T16:54:40.993" v="103" actId="26606"/>
          <ac:spMkLst>
            <pc:docMk/>
            <pc:sldMk cId="448002458" sldId="279"/>
            <ac:spMk id="58" creationId="{E81BF4F6-F2CF-4984-9D14-D6966D92F99F}"/>
          </ac:spMkLst>
        </pc:spChg>
        <pc:spChg chg="add del">
          <ac:chgData name="Raj Jadhav" userId="a3362151e3c96f5b" providerId="LiveId" clId="{47038FD4-1861-409C-A0DC-99E5AF7D7A7C}" dt="2024-04-18T16:54:42.642" v="105" actId="26606"/>
          <ac:spMkLst>
            <pc:docMk/>
            <pc:sldMk cId="448002458" sldId="279"/>
            <ac:spMk id="61" creationId="{5C8908E2-EE49-44D2-9428-A28D2312A8D5}"/>
          </ac:spMkLst>
        </pc:spChg>
        <pc:spChg chg="add del">
          <ac:chgData name="Raj Jadhav" userId="a3362151e3c96f5b" providerId="LiveId" clId="{47038FD4-1861-409C-A0DC-99E5AF7D7A7C}" dt="2024-04-18T16:54:42.642" v="105" actId="26606"/>
          <ac:spMkLst>
            <pc:docMk/>
            <pc:sldMk cId="448002458" sldId="279"/>
            <ac:spMk id="64" creationId="{7449A6C7-D15F-4AA5-BFA5-71A404B47016}"/>
          </ac:spMkLst>
        </pc:spChg>
        <pc:spChg chg="add del">
          <ac:chgData name="Raj Jadhav" userId="a3362151e3c96f5b" providerId="LiveId" clId="{47038FD4-1861-409C-A0DC-99E5AF7D7A7C}" dt="2024-04-18T16:54:42.642" v="105" actId="26606"/>
          <ac:spMkLst>
            <pc:docMk/>
            <pc:sldMk cId="448002458" sldId="279"/>
            <ac:spMk id="65" creationId="{ED888B23-07FA-482A-96DF-47E31AF1A603}"/>
          </ac:spMkLst>
        </pc:spChg>
        <pc:spChg chg="add del">
          <ac:chgData name="Raj Jadhav" userId="a3362151e3c96f5b" providerId="LiveId" clId="{47038FD4-1861-409C-A0DC-99E5AF7D7A7C}" dt="2024-04-19T05:22:09.610" v="759" actId="26606"/>
          <ac:spMkLst>
            <pc:docMk/>
            <pc:sldMk cId="448002458" sldId="279"/>
            <ac:spMk id="70" creationId="{8181FC64-B306-4821-98E2-780662EFC486}"/>
          </ac:spMkLst>
        </pc:spChg>
        <pc:spChg chg="add del">
          <ac:chgData name="Raj Jadhav" userId="a3362151e3c96f5b" providerId="LiveId" clId="{47038FD4-1861-409C-A0DC-99E5AF7D7A7C}" dt="2024-04-19T05:22:09.610" v="759" actId="26606"/>
          <ac:spMkLst>
            <pc:docMk/>
            <pc:sldMk cId="448002458" sldId="279"/>
            <ac:spMk id="72" creationId="{5871FC61-DD4E-47D4-81FD-8A7E7D12B371}"/>
          </ac:spMkLst>
        </pc:spChg>
        <pc:spChg chg="add del">
          <ac:chgData name="Raj Jadhav" userId="a3362151e3c96f5b" providerId="LiveId" clId="{47038FD4-1861-409C-A0DC-99E5AF7D7A7C}" dt="2024-04-19T05:22:09.610" v="759" actId="26606"/>
          <ac:spMkLst>
            <pc:docMk/>
            <pc:sldMk cId="448002458" sldId="279"/>
            <ac:spMk id="73" creationId="{F9EC3F91-A75C-4F74-867E-E4C28C13546B}"/>
          </ac:spMkLst>
        </pc:spChg>
        <pc:spChg chg="add del">
          <ac:chgData name="Raj Jadhav" userId="a3362151e3c96f5b" providerId="LiveId" clId="{47038FD4-1861-409C-A0DC-99E5AF7D7A7C}" dt="2024-04-19T05:22:09.610" v="759" actId="26606"/>
          <ac:spMkLst>
            <pc:docMk/>
            <pc:sldMk cId="448002458" sldId="279"/>
            <ac:spMk id="74" creationId="{829A1E2C-5AC8-40FC-99E9-832069D39792}"/>
          </ac:spMkLst>
        </pc:spChg>
        <pc:spChg chg="add mod">
          <ac:chgData name="Raj Jadhav" userId="a3362151e3c96f5b" providerId="LiveId" clId="{47038FD4-1861-409C-A0DC-99E5AF7D7A7C}" dt="2024-04-19T05:22:44.590" v="766" actId="207"/>
          <ac:spMkLst>
            <pc:docMk/>
            <pc:sldMk cId="448002458" sldId="279"/>
            <ac:spMk id="75" creationId="{9CB7C921-96F4-8ED1-B3B1-844690BF4C69}"/>
          </ac:spMkLst>
        </pc:spChg>
        <pc:spChg chg="add del">
          <ac:chgData name="Raj Jadhav" userId="a3362151e3c96f5b" providerId="LiveId" clId="{47038FD4-1861-409C-A0DC-99E5AF7D7A7C}" dt="2024-04-19T05:21:22.744" v="758" actId="26606"/>
          <ac:spMkLst>
            <pc:docMk/>
            <pc:sldMk cId="448002458" sldId="279"/>
            <ac:spMk id="77" creationId="{F13C74B1-5B17-4795-BED0-7140497B445A}"/>
          </ac:spMkLst>
        </pc:spChg>
        <pc:spChg chg="add del">
          <ac:chgData name="Raj Jadhav" userId="a3362151e3c96f5b" providerId="LiveId" clId="{47038FD4-1861-409C-A0DC-99E5AF7D7A7C}" dt="2024-04-19T05:21:22.744" v="758" actId="26606"/>
          <ac:spMkLst>
            <pc:docMk/>
            <pc:sldMk cId="448002458" sldId="279"/>
            <ac:spMk id="78" creationId="{D4974D33-8DC5-464E-8C6D-BE58F0669C17}"/>
          </ac:spMkLst>
        </pc:spChg>
        <pc:spChg chg="add">
          <ac:chgData name="Raj Jadhav" userId="a3362151e3c96f5b" providerId="LiveId" clId="{47038FD4-1861-409C-A0DC-99E5AF7D7A7C}" dt="2024-04-19T05:22:09.610" v="759" actId="26606"/>
          <ac:spMkLst>
            <pc:docMk/>
            <pc:sldMk cId="448002458" sldId="279"/>
            <ac:spMk id="79" creationId="{D009D6D5-DAC2-4A8B-A17A-E206B9012D09}"/>
          </ac:spMkLst>
        </pc:spChg>
        <pc:spChg chg="add del">
          <ac:chgData name="Raj Jadhav" userId="a3362151e3c96f5b" providerId="LiveId" clId="{47038FD4-1861-409C-A0DC-99E5AF7D7A7C}" dt="2024-04-19T05:20:43.728" v="746" actId="26606"/>
          <ac:spMkLst>
            <pc:docMk/>
            <pc:sldMk cId="448002458" sldId="279"/>
            <ac:spMk id="80" creationId="{F13C74B1-5B17-4795-BED0-7140497B445A}"/>
          </ac:spMkLst>
        </pc:spChg>
        <pc:spChg chg="add del">
          <ac:chgData name="Raj Jadhav" userId="a3362151e3c96f5b" providerId="LiveId" clId="{47038FD4-1861-409C-A0DC-99E5AF7D7A7C}" dt="2024-04-19T05:20:43.728" v="746" actId="26606"/>
          <ac:spMkLst>
            <pc:docMk/>
            <pc:sldMk cId="448002458" sldId="279"/>
            <ac:spMk id="82" creationId="{D4974D33-8DC5-464E-8C6D-BE58F0669C17}"/>
          </ac:spMkLst>
        </pc:spChg>
        <pc:spChg chg="add del">
          <ac:chgData name="Raj Jadhav" userId="a3362151e3c96f5b" providerId="LiveId" clId="{47038FD4-1861-409C-A0DC-99E5AF7D7A7C}" dt="2024-04-19T05:20:45.412" v="748" actId="26606"/>
          <ac:spMkLst>
            <pc:docMk/>
            <pc:sldMk cId="448002458" sldId="279"/>
            <ac:spMk id="84" creationId="{04812C46-200A-4DEB-A05E-3ED6C68C2387}"/>
          </ac:spMkLst>
        </pc:spChg>
        <pc:spChg chg="add del">
          <ac:chgData name="Raj Jadhav" userId="a3362151e3c96f5b" providerId="LiveId" clId="{47038FD4-1861-409C-A0DC-99E5AF7D7A7C}" dt="2024-04-19T05:20:45.412" v="748" actId="26606"/>
          <ac:spMkLst>
            <pc:docMk/>
            <pc:sldMk cId="448002458" sldId="279"/>
            <ac:spMk id="85" creationId="{D1EA859B-E555-4109-94F3-6700E046E008}"/>
          </ac:spMkLst>
        </pc:spChg>
        <pc:spChg chg="add del">
          <ac:chgData name="Raj Jadhav" userId="a3362151e3c96f5b" providerId="LiveId" clId="{47038FD4-1861-409C-A0DC-99E5AF7D7A7C}" dt="2024-04-19T05:20:47.236" v="750" actId="26606"/>
          <ac:spMkLst>
            <pc:docMk/>
            <pc:sldMk cId="448002458" sldId="279"/>
            <ac:spMk id="87" creationId="{04812C46-200A-4DEB-A05E-3ED6C68C2387}"/>
          </ac:spMkLst>
        </pc:spChg>
        <pc:spChg chg="add del">
          <ac:chgData name="Raj Jadhav" userId="a3362151e3c96f5b" providerId="LiveId" clId="{47038FD4-1861-409C-A0DC-99E5AF7D7A7C}" dt="2024-04-19T05:20:47.236" v="750" actId="26606"/>
          <ac:spMkLst>
            <pc:docMk/>
            <pc:sldMk cId="448002458" sldId="279"/>
            <ac:spMk id="88" creationId="{D1EA859B-E555-4109-94F3-6700E046E008}"/>
          </ac:spMkLst>
        </pc:spChg>
        <pc:spChg chg="add del">
          <ac:chgData name="Raj Jadhav" userId="a3362151e3c96f5b" providerId="LiveId" clId="{47038FD4-1861-409C-A0DC-99E5AF7D7A7C}" dt="2024-04-19T05:20:51.390" v="754" actId="26606"/>
          <ac:spMkLst>
            <pc:docMk/>
            <pc:sldMk cId="448002458" sldId="279"/>
            <ac:spMk id="96" creationId="{C3420C89-0B09-4632-A4AF-3971D08BF7A8}"/>
          </ac:spMkLst>
        </pc:spChg>
        <pc:spChg chg="add del">
          <ac:chgData name="Raj Jadhav" userId="a3362151e3c96f5b" providerId="LiveId" clId="{47038FD4-1861-409C-A0DC-99E5AF7D7A7C}" dt="2024-04-19T05:20:51.390" v="754" actId="26606"/>
          <ac:spMkLst>
            <pc:docMk/>
            <pc:sldMk cId="448002458" sldId="279"/>
            <ac:spMk id="97" creationId="{4E5CBA61-BF74-40B4-A3A8-366BBA626CCF}"/>
          </ac:spMkLst>
        </pc:spChg>
        <pc:spChg chg="add del">
          <ac:chgData name="Raj Jadhav" userId="a3362151e3c96f5b" providerId="LiveId" clId="{47038FD4-1861-409C-A0DC-99E5AF7D7A7C}" dt="2024-04-19T05:20:53.495" v="756" actId="26606"/>
          <ac:spMkLst>
            <pc:docMk/>
            <pc:sldMk cId="448002458" sldId="279"/>
            <ac:spMk id="104" creationId="{F13C74B1-5B17-4795-BED0-7140497B445A}"/>
          </ac:spMkLst>
        </pc:spChg>
        <pc:spChg chg="add del">
          <ac:chgData name="Raj Jadhav" userId="a3362151e3c96f5b" providerId="LiveId" clId="{47038FD4-1861-409C-A0DC-99E5AF7D7A7C}" dt="2024-04-19T05:20:53.495" v="756" actId="26606"/>
          <ac:spMkLst>
            <pc:docMk/>
            <pc:sldMk cId="448002458" sldId="279"/>
            <ac:spMk id="105" creationId="{D4974D33-8DC5-464E-8C6D-BE58F0669C17}"/>
          </ac:spMkLst>
        </pc:spChg>
        <pc:grpChg chg="add del">
          <ac:chgData name="Raj Jadhav" userId="a3362151e3c96f5b" providerId="LiveId" clId="{47038FD4-1861-409C-A0DC-99E5AF7D7A7C}" dt="2024-04-18T16:54:15.268" v="85" actId="26606"/>
          <ac:grpSpMkLst>
            <pc:docMk/>
            <pc:sldMk cId="448002458" sldId="279"/>
            <ac:grpSpMk id="18" creationId="{A5AFD70F-20E3-55D2-E154-7D4FACFBB016}"/>
          </ac:grpSpMkLst>
        </pc:grpChg>
        <pc:grpChg chg="add del">
          <ac:chgData name="Raj Jadhav" userId="a3362151e3c96f5b" providerId="LiveId" clId="{47038FD4-1861-409C-A0DC-99E5AF7D7A7C}" dt="2024-04-18T16:54:28.613" v="95" actId="26606"/>
          <ac:grpSpMkLst>
            <pc:docMk/>
            <pc:sldMk cId="448002458" sldId="279"/>
            <ac:grpSpMk id="41" creationId="{5EFBDE31-BB3E-6CFC-23CD-B5976DA38438}"/>
          </ac:grpSpMkLst>
        </pc:grpChg>
        <pc:grpChg chg="add del">
          <ac:chgData name="Raj Jadhav" userId="a3362151e3c96f5b" providerId="LiveId" clId="{47038FD4-1861-409C-A0DC-99E5AF7D7A7C}" dt="2024-04-18T16:54:34.034" v="99" actId="26606"/>
          <ac:grpSpMkLst>
            <pc:docMk/>
            <pc:sldMk cId="448002458" sldId="279"/>
            <ac:grpSpMk id="49" creationId="{A5AFD70F-20E3-55D2-E154-7D4FACFBB016}"/>
          </ac:grpSpMkLst>
        </pc:grpChg>
        <pc:grpChg chg="add del">
          <ac:chgData name="Raj Jadhav" userId="a3362151e3c96f5b" providerId="LiveId" clId="{47038FD4-1861-409C-A0DC-99E5AF7D7A7C}" dt="2024-04-18T16:54:42.642" v="105" actId="26606"/>
          <ac:grpSpMkLst>
            <pc:docMk/>
            <pc:sldMk cId="448002458" sldId="279"/>
            <ac:grpSpMk id="62" creationId="{05314994-6337-4875-8CF5-652CAFE8342C}"/>
          </ac:grpSpMkLst>
        </pc:grpChg>
        <pc:grpChg chg="add del">
          <ac:chgData name="Raj Jadhav" userId="a3362151e3c96f5b" providerId="LiveId" clId="{47038FD4-1861-409C-A0DC-99E5AF7D7A7C}" dt="2024-04-19T05:20:48.658" v="752" actId="26606"/>
          <ac:grpSpMkLst>
            <pc:docMk/>
            <pc:sldMk cId="448002458" sldId="279"/>
            <ac:grpSpMk id="90" creationId="{3AFCAD34-1AFC-BC1A-F6B2-C34C63912EAB}"/>
          </ac:grpSpMkLst>
        </pc:grpChg>
        <pc:grpChg chg="add del">
          <ac:chgData name="Raj Jadhav" userId="a3362151e3c96f5b" providerId="LiveId" clId="{47038FD4-1861-409C-A0DC-99E5AF7D7A7C}" dt="2024-04-19T05:20:51.390" v="754" actId="26606"/>
          <ac:grpSpMkLst>
            <pc:docMk/>
            <pc:sldMk cId="448002458" sldId="279"/>
            <ac:grpSpMk id="98" creationId="{AC27E70C-5470-4262-B9CE-AE52C51CF4C1}"/>
          </ac:grpSpMkLst>
        </pc:grpChg>
        <pc:grpChg chg="add del">
          <ac:chgData name="Raj Jadhav" userId="a3362151e3c96f5b" providerId="LiveId" clId="{47038FD4-1861-409C-A0DC-99E5AF7D7A7C}" dt="2024-04-19T05:20:51.390" v="754" actId="26606"/>
          <ac:grpSpMkLst>
            <pc:docMk/>
            <pc:sldMk cId="448002458" sldId="279"/>
            <ac:grpSpMk id="100" creationId="{E27AF472-EAE3-4572-AB69-B92BD10DBC6D}"/>
          </ac:grpSpMkLst>
        </pc:grpChg>
        <pc:graphicFrameChg chg="add del">
          <ac:chgData name="Raj Jadhav" userId="a3362151e3c96f5b" providerId="LiveId" clId="{47038FD4-1861-409C-A0DC-99E5AF7D7A7C}" dt="2024-04-18T16:54:42.642" v="105" actId="26606"/>
          <ac:graphicFrameMkLst>
            <pc:docMk/>
            <pc:sldMk cId="448002458" sldId="279"/>
            <ac:graphicFrameMk id="66" creationId="{4A5B5808-BA3A-9F4B-1089-F8766F3530A0}"/>
          </ac:graphicFrameMkLst>
        </pc:graphicFrameChg>
        <pc:graphicFrameChg chg="add del">
          <ac:chgData name="Raj Jadhav" userId="a3362151e3c96f5b" providerId="LiveId" clId="{47038FD4-1861-409C-A0DC-99E5AF7D7A7C}" dt="2024-04-18T16:54:45.977" v="107" actId="26606"/>
          <ac:graphicFrameMkLst>
            <pc:docMk/>
            <pc:sldMk cId="448002458" sldId="279"/>
            <ac:graphicFrameMk id="68" creationId="{6655C18B-46D4-5E96-190A-5450938A7D59}"/>
          </ac:graphicFrameMkLst>
        </pc:graphicFrameChg>
        <pc:picChg chg="add del">
          <ac:chgData name="Raj Jadhav" userId="a3362151e3c96f5b" providerId="LiveId" clId="{47038FD4-1861-409C-A0DC-99E5AF7D7A7C}" dt="2024-04-18T16:54:10.491" v="83" actId="26606"/>
          <ac:picMkLst>
            <pc:docMk/>
            <pc:sldMk cId="448002458" sldId="279"/>
            <ac:picMk id="5" creationId="{915882B2-0788-0D92-B651-86912C732AD8}"/>
          </ac:picMkLst>
        </pc:picChg>
        <pc:picChg chg="add del">
          <ac:chgData name="Raj Jadhav" userId="a3362151e3c96f5b" providerId="LiveId" clId="{47038FD4-1861-409C-A0DC-99E5AF7D7A7C}" dt="2024-04-18T16:54:15.268" v="85" actId="26606"/>
          <ac:picMkLst>
            <pc:docMk/>
            <pc:sldMk cId="448002458" sldId="279"/>
            <ac:picMk id="17" creationId="{4900A883-3EA7-6E5E-6448-5A0E0D499F6E}"/>
          </ac:picMkLst>
        </pc:picChg>
        <pc:picChg chg="add del">
          <ac:chgData name="Raj Jadhav" userId="a3362151e3c96f5b" providerId="LiveId" clId="{47038FD4-1861-409C-A0DC-99E5AF7D7A7C}" dt="2024-04-18T16:54:16.669" v="87" actId="26606"/>
          <ac:picMkLst>
            <pc:docMk/>
            <pc:sldMk cId="448002458" sldId="279"/>
            <ac:picMk id="21" creationId="{915882B2-0788-0D92-B651-86912C732AD8}"/>
          </ac:picMkLst>
        </pc:picChg>
        <pc:picChg chg="add del">
          <ac:chgData name="Raj Jadhav" userId="a3362151e3c96f5b" providerId="LiveId" clId="{47038FD4-1861-409C-A0DC-99E5AF7D7A7C}" dt="2024-04-18T16:54:19.550" v="89" actId="26606"/>
          <ac:picMkLst>
            <pc:docMk/>
            <pc:sldMk cId="448002458" sldId="279"/>
            <ac:picMk id="29" creationId="{F08EDDE3-F3DB-D322-4F21-1F74829CD528}"/>
          </ac:picMkLst>
        </pc:picChg>
        <pc:picChg chg="add del">
          <ac:chgData name="Raj Jadhav" userId="a3362151e3c96f5b" providerId="LiveId" clId="{47038FD4-1861-409C-A0DC-99E5AF7D7A7C}" dt="2024-04-18T16:54:23.079" v="91" actId="26606"/>
          <ac:picMkLst>
            <pc:docMk/>
            <pc:sldMk cId="448002458" sldId="279"/>
            <ac:picMk id="31" creationId="{94B6DB50-629F-6E28-F7E3-4A528D556E5D}"/>
          </ac:picMkLst>
        </pc:picChg>
        <pc:picChg chg="add del">
          <ac:chgData name="Raj Jadhav" userId="a3362151e3c96f5b" providerId="LiveId" clId="{47038FD4-1861-409C-A0DC-99E5AF7D7A7C}" dt="2024-04-18T16:54:26.727" v="93" actId="26606"/>
          <ac:picMkLst>
            <pc:docMk/>
            <pc:sldMk cId="448002458" sldId="279"/>
            <ac:picMk id="37" creationId="{23FB8B9A-648D-56FD-284A-0CBFAB71901C}"/>
          </ac:picMkLst>
        </pc:picChg>
        <pc:picChg chg="add del">
          <ac:chgData name="Raj Jadhav" userId="a3362151e3c96f5b" providerId="LiveId" clId="{47038FD4-1861-409C-A0DC-99E5AF7D7A7C}" dt="2024-04-18T16:54:28.613" v="95" actId="26606"/>
          <ac:picMkLst>
            <pc:docMk/>
            <pc:sldMk cId="448002458" sldId="279"/>
            <ac:picMk id="40" creationId="{3CFB3663-3BC2-4B31-C683-5BD8D819721C}"/>
          </ac:picMkLst>
        </pc:picChg>
        <pc:picChg chg="add del">
          <ac:chgData name="Raj Jadhav" userId="a3362151e3c96f5b" providerId="LiveId" clId="{47038FD4-1861-409C-A0DC-99E5AF7D7A7C}" dt="2024-04-18T16:54:33.056" v="97" actId="26606"/>
          <ac:picMkLst>
            <pc:docMk/>
            <pc:sldMk cId="448002458" sldId="279"/>
            <ac:picMk id="46" creationId="{9CA34BAC-3E5D-31CD-E026-CA9697287807}"/>
          </ac:picMkLst>
        </pc:picChg>
        <pc:picChg chg="add del">
          <ac:chgData name="Raj Jadhav" userId="a3362151e3c96f5b" providerId="LiveId" clId="{47038FD4-1861-409C-A0DC-99E5AF7D7A7C}" dt="2024-04-18T16:54:34.034" v="99" actId="26606"/>
          <ac:picMkLst>
            <pc:docMk/>
            <pc:sldMk cId="448002458" sldId="279"/>
            <ac:picMk id="48" creationId="{4900A883-3EA7-6E5E-6448-5A0E0D499F6E}"/>
          </ac:picMkLst>
        </pc:picChg>
        <pc:picChg chg="add del">
          <ac:chgData name="Raj Jadhav" userId="a3362151e3c96f5b" providerId="LiveId" clId="{47038FD4-1861-409C-A0DC-99E5AF7D7A7C}" dt="2024-04-18T16:54:38.812" v="101" actId="26606"/>
          <ac:picMkLst>
            <pc:docMk/>
            <pc:sldMk cId="448002458" sldId="279"/>
            <ac:picMk id="52" creationId="{0F8B083E-C6BE-BD8D-1633-0D94C5C281FF}"/>
          </ac:picMkLst>
        </pc:picChg>
        <pc:picChg chg="add del">
          <ac:chgData name="Raj Jadhav" userId="a3362151e3c96f5b" providerId="LiveId" clId="{47038FD4-1861-409C-A0DC-99E5AF7D7A7C}" dt="2024-04-18T16:54:40.993" v="103" actId="26606"/>
          <ac:picMkLst>
            <pc:docMk/>
            <pc:sldMk cId="448002458" sldId="279"/>
            <ac:picMk id="59" creationId="{9CA34BAC-3E5D-31CD-E026-CA9697287807}"/>
          </ac:picMkLst>
        </pc:picChg>
        <pc:picChg chg="add mod ord">
          <ac:chgData name="Raj Jadhav" userId="a3362151e3c96f5b" providerId="LiveId" clId="{47038FD4-1861-409C-A0DC-99E5AF7D7A7C}" dt="2024-04-19T05:22:09.610" v="759" actId="26606"/>
          <ac:picMkLst>
            <pc:docMk/>
            <pc:sldMk cId="448002458" sldId="279"/>
            <ac:picMk id="71" creationId="{40EABE35-09B9-E725-0337-D14CD600209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54C90D-8BD4-4379-91FA-093B2BE3CA55}" type="doc">
      <dgm:prSet loTypeId="urn:microsoft.com/office/officeart/2005/8/layout/process5" loCatId="process" qsTypeId="urn:microsoft.com/office/officeart/2005/8/quickstyle/simple1" qsCatId="simple" csTypeId="urn:microsoft.com/office/officeart/2005/8/colors/colorful2" csCatId="colorful"/>
      <dgm:spPr/>
      <dgm:t>
        <a:bodyPr/>
        <a:lstStyle/>
        <a:p>
          <a:endParaRPr lang="en-US"/>
        </a:p>
      </dgm:t>
    </dgm:pt>
    <dgm:pt modelId="{6B49C3E2-3614-4C36-82A3-634CD7657D01}">
      <dgm:prSet/>
      <dgm:spPr/>
      <dgm:t>
        <a:bodyPr/>
        <a:lstStyle/>
        <a:p>
          <a:r>
            <a:rPr lang="en-US" dirty="0"/>
            <a:t>Project Overview</a:t>
          </a:r>
        </a:p>
      </dgm:t>
    </dgm:pt>
    <dgm:pt modelId="{78651084-C7F9-4F41-AB94-E1ACBFD46525}" type="parTrans" cxnId="{14789749-9133-42BA-9C4D-004B502CEC6D}">
      <dgm:prSet/>
      <dgm:spPr/>
      <dgm:t>
        <a:bodyPr/>
        <a:lstStyle/>
        <a:p>
          <a:endParaRPr lang="en-US"/>
        </a:p>
      </dgm:t>
    </dgm:pt>
    <dgm:pt modelId="{335111DF-648C-4CC5-9994-344452136CB3}" type="sibTrans" cxnId="{14789749-9133-42BA-9C4D-004B502CEC6D}">
      <dgm:prSet/>
      <dgm:spPr/>
      <dgm:t>
        <a:bodyPr/>
        <a:lstStyle/>
        <a:p>
          <a:endParaRPr lang="en-US" dirty="0"/>
        </a:p>
      </dgm:t>
    </dgm:pt>
    <dgm:pt modelId="{CEB0AA92-434B-477F-B46A-C4B08627B7DD}">
      <dgm:prSet/>
      <dgm:spPr/>
      <dgm:t>
        <a:bodyPr/>
        <a:lstStyle/>
        <a:p>
          <a:r>
            <a:rPr lang="en-US" dirty="0"/>
            <a:t>Dataset Description</a:t>
          </a:r>
        </a:p>
      </dgm:t>
    </dgm:pt>
    <dgm:pt modelId="{3001E786-383E-41E8-855F-CAED62DF78AD}" type="parTrans" cxnId="{E5877A36-8048-4438-92CD-9102D8D0ADC0}">
      <dgm:prSet/>
      <dgm:spPr/>
      <dgm:t>
        <a:bodyPr/>
        <a:lstStyle/>
        <a:p>
          <a:endParaRPr lang="en-US"/>
        </a:p>
      </dgm:t>
    </dgm:pt>
    <dgm:pt modelId="{6EDBC667-9897-4BD9-A594-9E7EB9EFB8F9}" type="sibTrans" cxnId="{E5877A36-8048-4438-92CD-9102D8D0ADC0}">
      <dgm:prSet/>
      <dgm:spPr/>
      <dgm:t>
        <a:bodyPr/>
        <a:lstStyle/>
        <a:p>
          <a:endParaRPr lang="en-US" dirty="0"/>
        </a:p>
      </dgm:t>
    </dgm:pt>
    <dgm:pt modelId="{91B6EE51-7526-4AE2-980C-336BD1B2940A}">
      <dgm:prSet/>
      <dgm:spPr/>
      <dgm:t>
        <a:bodyPr/>
        <a:lstStyle/>
        <a:p>
          <a:r>
            <a:rPr lang="en-US" dirty="0"/>
            <a:t>Entity Relationship Diagram</a:t>
          </a:r>
        </a:p>
      </dgm:t>
    </dgm:pt>
    <dgm:pt modelId="{6CA1EB55-DF8E-4A85-9F50-3748D89DBC8A}" type="parTrans" cxnId="{5EC1DF2D-386D-440B-9D27-60F806B98BDC}">
      <dgm:prSet/>
      <dgm:spPr/>
      <dgm:t>
        <a:bodyPr/>
        <a:lstStyle/>
        <a:p>
          <a:endParaRPr lang="en-US"/>
        </a:p>
      </dgm:t>
    </dgm:pt>
    <dgm:pt modelId="{4B75E9A0-E65D-461D-9AC4-A7388389F570}" type="sibTrans" cxnId="{5EC1DF2D-386D-440B-9D27-60F806B98BDC}">
      <dgm:prSet/>
      <dgm:spPr/>
      <dgm:t>
        <a:bodyPr/>
        <a:lstStyle/>
        <a:p>
          <a:endParaRPr lang="en-US" dirty="0"/>
        </a:p>
      </dgm:t>
    </dgm:pt>
    <dgm:pt modelId="{70BD7071-92AE-4D38-A64A-4F1F72F310F9}">
      <dgm:prSet/>
      <dgm:spPr/>
      <dgm:t>
        <a:bodyPr/>
        <a:lstStyle/>
        <a:p>
          <a:r>
            <a:rPr lang="en-US" dirty="0"/>
            <a:t>Analysis (Queries)</a:t>
          </a:r>
        </a:p>
      </dgm:t>
    </dgm:pt>
    <dgm:pt modelId="{2DEDD1AE-5B9A-41A1-80DF-DF5031C88E1B}" type="parTrans" cxnId="{9084067F-0B5C-41AB-9E7A-6B426C36E4D1}">
      <dgm:prSet/>
      <dgm:spPr/>
      <dgm:t>
        <a:bodyPr/>
        <a:lstStyle/>
        <a:p>
          <a:endParaRPr lang="en-US"/>
        </a:p>
      </dgm:t>
    </dgm:pt>
    <dgm:pt modelId="{4C68B90E-14CF-434B-8D89-94A907D93A6E}" type="sibTrans" cxnId="{9084067F-0B5C-41AB-9E7A-6B426C36E4D1}">
      <dgm:prSet/>
      <dgm:spPr/>
      <dgm:t>
        <a:bodyPr/>
        <a:lstStyle/>
        <a:p>
          <a:endParaRPr lang="en-US" dirty="0"/>
        </a:p>
      </dgm:t>
    </dgm:pt>
    <dgm:pt modelId="{66858475-AD8C-4047-AE8D-7B39A9296AD0}">
      <dgm:prSet/>
      <dgm:spPr/>
      <dgm:t>
        <a:bodyPr/>
        <a:lstStyle/>
        <a:p>
          <a:r>
            <a:rPr lang="en-US" dirty="0"/>
            <a:t>Summery</a:t>
          </a:r>
        </a:p>
      </dgm:t>
    </dgm:pt>
    <dgm:pt modelId="{15B3A157-5A36-44BF-BE4E-A0BDF86908E7}" type="parTrans" cxnId="{4E2CC782-2E92-48D9-A341-856AFAB38E3E}">
      <dgm:prSet/>
      <dgm:spPr/>
      <dgm:t>
        <a:bodyPr/>
        <a:lstStyle/>
        <a:p>
          <a:endParaRPr lang="en-US"/>
        </a:p>
      </dgm:t>
    </dgm:pt>
    <dgm:pt modelId="{92B2BA69-16D3-4871-BB3B-014987973F3D}" type="sibTrans" cxnId="{4E2CC782-2E92-48D9-A341-856AFAB38E3E}">
      <dgm:prSet/>
      <dgm:spPr/>
      <dgm:t>
        <a:bodyPr/>
        <a:lstStyle/>
        <a:p>
          <a:endParaRPr lang="en-US"/>
        </a:p>
      </dgm:t>
    </dgm:pt>
    <dgm:pt modelId="{DCA4CBE2-058E-406C-845B-C5A5BE3A7693}" type="pres">
      <dgm:prSet presAssocID="{F154C90D-8BD4-4379-91FA-093B2BE3CA55}" presName="diagram" presStyleCnt="0">
        <dgm:presLayoutVars>
          <dgm:dir/>
          <dgm:resizeHandles val="exact"/>
        </dgm:presLayoutVars>
      </dgm:prSet>
      <dgm:spPr/>
    </dgm:pt>
    <dgm:pt modelId="{B0EEEE77-A46B-424B-954A-673DAA350412}" type="pres">
      <dgm:prSet presAssocID="{6B49C3E2-3614-4C36-82A3-634CD7657D01}" presName="node" presStyleLbl="node1" presStyleIdx="0" presStyleCnt="5">
        <dgm:presLayoutVars>
          <dgm:bulletEnabled val="1"/>
        </dgm:presLayoutVars>
      </dgm:prSet>
      <dgm:spPr/>
    </dgm:pt>
    <dgm:pt modelId="{381F606A-05B6-4139-BA40-E53D803A7E9E}" type="pres">
      <dgm:prSet presAssocID="{335111DF-648C-4CC5-9994-344452136CB3}" presName="sibTrans" presStyleLbl="sibTrans2D1" presStyleIdx="0" presStyleCnt="4"/>
      <dgm:spPr/>
    </dgm:pt>
    <dgm:pt modelId="{98F1F3C4-42FD-4B38-BBF0-ED8D951100A1}" type="pres">
      <dgm:prSet presAssocID="{335111DF-648C-4CC5-9994-344452136CB3}" presName="connectorText" presStyleLbl="sibTrans2D1" presStyleIdx="0" presStyleCnt="4"/>
      <dgm:spPr/>
    </dgm:pt>
    <dgm:pt modelId="{55161D62-5EA8-4D0C-BEC8-2498D8D1EF9D}" type="pres">
      <dgm:prSet presAssocID="{CEB0AA92-434B-477F-B46A-C4B08627B7DD}" presName="node" presStyleLbl="node1" presStyleIdx="1" presStyleCnt="5">
        <dgm:presLayoutVars>
          <dgm:bulletEnabled val="1"/>
        </dgm:presLayoutVars>
      </dgm:prSet>
      <dgm:spPr/>
    </dgm:pt>
    <dgm:pt modelId="{5E652E28-55F9-4EAD-8911-E5A419A4C12F}" type="pres">
      <dgm:prSet presAssocID="{6EDBC667-9897-4BD9-A594-9E7EB9EFB8F9}" presName="sibTrans" presStyleLbl="sibTrans2D1" presStyleIdx="1" presStyleCnt="4"/>
      <dgm:spPr/>
    </dgm:pt>
    <dgm:pt modelId="{7BBDE552-A4CF-4708-B9B6-A90710CFABA9}" type="pres">
      <dgm:prSet presAssocID="{6EDBC667-9897-4BD9-A594-9E7EB9EFB8F9}" presName="connectorText" presStyleLbl="sibTrans2D1" presStyleIdx="1" presStyleCnt="4"/>
      <dgm:spPr/>
    </dgm:pt>
    <dgm:pt modelId="{2E451782-3B18-40A5-854C-6BCBA6E409A8}" type="pres">
      <dgm:prSet presAssocID="{91B6EE51-7526-4AE2-980C-336BD1B2940A}" presName="node" presStyleLbl="node1" presStyleIdx="2" presStyleCnt="5">
        <dgm:presLayoutVars>
          <dgm:bulletEnabled val="1"/>
        </dgm:presLayoutVars>
      </dgm:prSet>
      <dgm:spPr/>
    </dgm:pt>
    <dgm:pt modelId="{DE3BB5D1-22FC-40C7-ADB0-A29BF0C45754}" type="pres">
      <dgm:prSet presAssocID="{4B75E9A0-E65D-461D-9AC4-A7388389F570}" presName="sibTrans" presStyleLbl="sibTrans2D1" presStyleIdx="2" presStyleCnt="4"/>
      <dgm:spPr/>
    </dgm:pt>
    <dgm:pt modelId="{D0898BD2-4371-436C-9763-47B1469F6599}" type="pres">
      <dgm:prSet presAssocID="{4B75E9A0-E65D-461D-9AC4-A7388389F570}" presName="connectorText" presStyleLbl="sibTrans2D1" presStyleIdx="2" presStyleCnt="4"/>
      <dgm:spPr/>
    </dgm:pt>
    <dgm:pt modelId="{544934EE-DEA0-4091-9223-6096EBA2F180}" type="pres">
      <dgm:prSet presAssocID="{70BD7071-92AE-4D38-A64A-4F1F72F310F9}" presName="node" presStyleLbl="node1" presStyleIdx="3" presStyleCnt="5">
        <dgm:presLayoutVars>
          <dgm:bulletEnabled val="1"/>
        </dgm:presLayoutVars>
      </dgm:prSet>
      <dgm:spPr/>
    </dgm:pt>
    <dgm:pt modelId="{3C73DD68-99F6-47F7-9718-BE6A42DC7BC9}" type="pres">
      <dgm:prSet presAssocID="{4C68B90E-14CF-434B-8D89-94A907D93A6E}" presName="sibTrans" presStyleLbl="sibTrans2D1" presStyleIdx="3" presStyleCnt="4"/>
      <dgm:spPr/>
    </dgm:pt>
    <dgm:pt modelId="{49EAEA4F-7D12-45DC-B991-F7D2015BF7F9}" type="pres">
      <dgm:prSet presAssocID="{4C68B90E-14CF-434B-8D89-94A907D93A6E}" presName="connectorText" presStyleLbl="sibTrans2D1" presStyleIdx="3" presStyleCnt="4"/>
      <dgm:spPr/>
    </dgm:pt>
    <dgm:pt modelId="{EBEDD089-2D3D-456C-AAC6-C72212A754BE}" type="pres">
      <dgm:prSet presAssocID="{66858475-AD8C-4047-AE8D-7B39A9296AD0}" presName="node" presStyleLbl="node1" presStyleIdx="4" presStyleCnt="5">
        <dgm:presLayoutVars>
          <dgm:bulletEnabled val="1"/>
        </dgm:presLayoutVars>
      </dgm:prSet>
      <dgm:spPr/>
    </dgm:pt>
  </dgm:ptLst>
  <dgm:cxnLst>
    <dgm:cxn modelId="{1899FC02-0DB4-4CAF-895D-7A0E68C3E19F}" type="presOf" srcId="{F154C90D-8BD4-4379-91FA-093B2BE3CA55}" destId="{DCA4CBE2-058E-406C-845B-C5A5BE3A7693}" srcOrd="0" destOrd="0" presId="urn:microsoft.com/office/officeart/2005/8/layout/process5"/>
    <dgm:cxn modelId="{14E5D00C-0030-4CAA-A1F2-C17854EDCCF8}" type="presOf" srcId="{335111DF-648C-4CC5-9994-344452136CB3}" destId="{381F606A-05B6-4139-BA40-E53D803A7E9E}" srcOrd="0" destOrd="0" presId="urn:microsoft.com/office/officeart/2005/8/layout/process5"/>
    <dgm:cxn modelId="{5EC1DF2D-386D-440B-9D27-60F806B98BDC}" srcId="{F154C90D-8BD4-4379-91FA-093B2BE3CA55}" destId="{91B6EE51-7526-4AE2-980C-336BD1B2940A}" srcOrd="2" destOrd="0" parTransId="{6CA1EB55-DF8E-4A85-9F50-3748D89DBC8A}" sibTransId="{4B75E9A0-E65D-461D-9AC4-A7388389F570}"/>
    <dgm:cxn modelId="{E5877A36-8048-4438-92CD-9102D8D0ADC0}" srcId="{F154C90D-8BD4-4379-91FA-093B2BE3CA55}" destId="{CEB0AA92-434B-477F-B46A-C4B08627B7DD}" srcOrd="1" destOrd="0" parTransId="{3001E786-383E-41E8-855F-CAED62DF78AD}" sibTransId="{6EDBC667-9897-4BD9-A594-9E7EB9EFB8F9}"/>
    <dgm:cxn modelId="{87B7343A-43E8-41A4-8657-127131B4341D}" type="presOf" srcId="{6EDBC667-9897-4BD9-A594-9E7EB9EFB8F9}" destId="{7BBDE552-A4CF-4708-B9B6-A90710CFABA9}" srcOrd="1" destOrd="0" presId="urn:microsoft.com/office/officeart/2005/8/layout/process5"/>
    <dgm:cxn modelId="{ED2C2F5C-84FD-49AC-B26D-BCAD5DC44E14}" type="presOf" srcId="{91B6EE51-7526-4AE2-980C-336BD1B2940A}" destId="{2E451782-3B18-40A5-854C-6BCBA6E409A8}" srcOrd="0" destOrd="0" presId="urn:microsoft.com/office/officeart/2005/8/layout/process5"/>
    <dgm:cxn modelId="{E0E51564-4038-44B0-94B9-3406906B1F31}" type="presOf" srcId="{66858475-AD8C-4047-AE8D-7B39A9296AD0}" destId="{EBEDD089-2D3D-456C-AAC6-C72212A754BE}" srcOrd="0" destOrd="0" presId="urn:microsoft.com/office/officeart/2005/8/layout/process5"/>
    <dgm:cxn modelId="{14789749-9133-42BA-9C4D-004B502CEC6D}" srcId="{F154C90D-8BD4-4379-91FA-093B2BE3CA55}" destId="{6B49C3E2-3614-4C36-82A3-634CD7657D01}" srcOrd="0" destOrd="0" parTransId="{78651084-C7F9-4F41-AB94-E1ACBFD46525}" sibTransId="{335111DF-648C-4CC5-9994-344452136CB3}"/>
    <dgm:cxn modelId="{9084067F-0B5C-41AB-9E7A-6B426C36E4D1}" srcId="{F154C90D-8BD4-4379-91FA-093B2BE3CA55}" destId="{70BD7071-92AE-4D38-A64A-4F1F72F310F9}" srcOrd="3" destOrd="0" parTransId="{2DEDD1AE-5B9A-41A1-80DF-DF5031C88E1B}" sibTransId="{4C68B90E-14CF-434B-8D89-94A907D93A6E}"/>
    <dgm:cxn modelId="{4E2CC782-2E92-48D9-A341-856AFAB38E3E}" srcId="{F154C90D-8BD4-4379-91FA-093B2BE3CA55}" destId="{66858475-AD8C-4047-AE8D-7B39A9296AD0}" srcOrd="4" destOrd="0" parTransId="{15B3A157-5A36-44BF-BE4E-A0BDF86908E7}" sibTransId="{92B2BA69-16D3-4871-BB3B-014987973F3D}"/>
    <dgm:cxn modelId="{B38ED688-8152-4642-9CD9-2CDB8560C558}" type="presOf" srcId="{4B75E9A0-E65D-461D-9AC4-A7388389F570}" destId="{DE3BB5D1-22FC-40C7-ADB0-A29BF0C45754}" srcOrd="0" destOrd="0" presId="urn:microsoft.com/office/officeart/2005/8/layout/process5"/>
    <dgm:cxn modelId="{CAB152B7-6156-4EF7-ABF1-CA4862777224}" type="presOf" srcId="{4B75E9A0-E65D-461D-9AC4-A7388389F570}" destId="{D0898BD2-4371-436C-9763-47B1469F6599}" srcOrd="1" destOrd="0" presId="urn:microsoft.com/office/officeart/2005/8/layout/process5"/>
    <dgm:cxn modelId="{0F25AAB8-D2BC-4B39-849B-B81B85C92810}" type="presOf" srcId="{CEB0AA92-434B-477F-B46A-C4B08627B7DD}" destId="{55161D62-5EA8-4D0C-BEC8-2498D8D1EF9D}" srcOrd="0" destOrd="0" presId="urn:microsoft.com/office/officeart/2005/8/layout/process5"/>
    <dgm:cxn modelId="{E449E1D3-3FA2-465E-B02D-E70A6F9FC8A4}" type="presOf" srcId="{70BD7071-92AE-4D38-A64A-4F1F72F310F9}" destId="{544934EE-DEA0-4091-9223-6096EBA2F180}" srcOrd="0" destOrd="0" presId="urn:microsoft.com/office/officeart/2005/8/layout/process5"/>
    <dgm:cxn modelId="{80A289D5-FE94-4455-98B7-A4792C4B14AF}" type="presOf" srcId="{335111DF-648C-4CC5-9994-344452136CB3}" destId="{98F1F3C4-42FD-4B38-BBF0-ED8D951100A1}" srcOrd="1" destOrd="0" presId="urn:microsoft.com/office/officeart/2005/8/layout/process5"/>
    <dgm:cxn modelId="{F8451ADB-4694-4FB1-B8C2-7CF7072B7427}" type="presOf" srcId="{4C68B90E-14CF-434B-8D89-94A907D93A6E}" destId="{49EAEA4F-7D12-45DC-B991-F7D2015BF7F9}" srcOrd="1" destOrd="0" presId="urn:microsoft.com/office/officeart/2005/8/layout/process5"/>
    <dgm:cxn modelId="{6BAE70E1-2A40-4E15-93EF-82DD4846F79B}" type="presOf" srcId="{6B49C3E2-3614-4C36-82A3-634CD7657D01}" destId="{B0EEEE77-A46B-424B-954A-673DAA350412}" srcOrd="0" destOrd="0" presId="urn:microsoft.com/office/officeart/2005/8/layout/process5"/>
    <dgm:cxn modelId="{825057ED-F4E1-4251-AF8B-CF4CAC624E08}" type="presOf" srcId="{6EDBC667-9897-4BD9-A594-9E7EB9EFB8F9}" destId="{5E652E28-55F9-4EAD-8911-E5A419A4C12F}" srcOrd="0" destOrd="0" presId="urn:microsoft.com/office/officeart/2005/8/layout/process5"/>
    <dgm:cxn modelId="{A2B66CF8-190B-47B6-A87B-7D7026AB9AFD}" type="presOf" srcId="{4C68B90E-14CF-434B-8D89-94A907D93A6E}" destId="{3C73DD68-99F6-47F7-9718-BE6A42DC7BC9}" srcOrd="0" destOrd="0" presId="urn:microsoft.com/office/officeart/2005/8/layout/process5"/>
    <dgm:cxn modelId="{79A41429-9B4B-4526-AF3B-3C3BB214271D}" type="presParOf" srcId="{DCA4CBE2-058E-406C-845B-C5A5BE3A7693}" destId="{B0EEEE77-A46B-424B-954A-673DAA350412}" srcOrd="0" destOrd="0" presId="urn:microsoft.com/office/officeart/2005/8/layout/process5"/>
    <dgm:cxn modelId="{0CBC11B6-8E18-4E66-A23F-AB78798C368B}" type="presParOf" srcId="{DCA4CBE2-058E-406C-845B-C5A5BE3A7693}" destId="{381F606A-05B6-4139-BA40-E53D803A7E9E}" srcOrd="1" destOrd="0" presId="urn:microsoft.com/office/officeart/2005/8/layout/process5"/>
    <dgm:cxn modelId="{88ADC3FB-F3B2-42F3-9CA3-D19FDB455515}" type="presParOf" srcId="{381F606A-05B6-4139-BA40-E53D803A7E9E}" destId="{98F1F3C4-42FD-4B38-BBF0-ED8D951100A1}" srcOrd="0" destOrd="0" presId="urn:microsoft.com/office/officeart/2005/8/layout/process5"/>
    <dgm:cxn modelId="{4988CACA-C0C9-4E0F-994B-B029BBDB002A}" type="presParOf" srcId="{DCA4CBE2-058E-406C-845B-C5A5BE3A7693}" destId="{55161D62-5EA8-4D0C-BEC8-2498D8D1EF9D}" srcOrd="2" destOrd="0" presId="urn:microsoft.com/office/officeart/2005/8/layout/process5"/>
    <dgm:cxn modelId="{C5FD574E-16E3-438F-A518-C569995E8D92}" type="presParOf" srcId="{DCA4CBE2-058E-406C-845B-C5A5BE3A7693}" destId="{5E652E28-55F9-4EAD-8911-E5A419A4C12F}" srcOrd="3" destOrd="0" presId="urn:microsoft.com/office/officeart/2005/8/layout/process5"/>
    <dgm:cxn modelId="{792ABFDA-64CB-4C93-BC35-AC36F07703DA}" type="presParOf" srcId="{5E652E28-55F9-4EAD-8911-E5A419A4C12F}" destId="{7BBDE552-A4CF-4708-B9B6-A90710CFABA9}" srcOrd="0" destOrd="0" presId="urn:microsoft.com/office/officeart/2005/8/layout/process5"/>
    <dgm:cxn modelId="{08170E9A-AD49-4B56-AF98-1C4355B09027}" type="presParOf" srcId="{DCA4CBE2-058E-406C-845B-C5A5BE3A7693}" destId="{2E451782-3B18-40A5-854C-6BCBA6E409A8}" srcOrd="4" destOrd="0" presId="urn:microsoft.com/office/officeart/2005/8/layout/process5"/>
    <dgm:cxn modelId="{50FEEBAB-268B-4C79-93C0-91E07186408A}" type="presParOf" srcId="{DCA4CBE2-058E-406C-845B-C5A5BE3A7693}" destId="{DE3BB5D1-22FC-40C7-ADB0-A29BF0C45754}" srcOrd="5" destOrd="0" presId="urn:microsoft.com/office/officeart/2005/8/layout/process5"/>
    <dgm:cxn modelId="{88440B7C-98A2-406D-979B-A525BFC9EF59}" type="presParOf" srcId="{DE3BB5D1-22FC-40C7-ADB0-A29BF0C45754}" destId="{D0898BD2-4371-436C-9763-47B1469F6599}" srcOrd="0" destOrd="0" presId="urn:microsoft.com/office/officeart/2005/8/layout/process5"/>
    <dgm:cxn modelId="{DC1B597E-A2CB-473B-8051-11051744F20C}" type="presParOf" srcId="{DCA4CBE2-058E-406C-845B-C5A5BE3A7693}" destId="{544934EE-DEA0-4091-9223-6096EBA2F180}" srcOrd="6" destOrd="0" presId="urn:microsoft.com/office/officeart/2005/8/layout/process5"/>
    <dgm:cxn modelId="{A6E9CB8C-2891-43C2-B4E5-9B0982267D7B}" type="presParOf" srcId="{DCA4CBE2-058E-406C-845B-C5A5BE3A7693}" destId="{3C73DD68-99F6-47F7-9718-BE6A42DC7BC9}" srcOrd="7" destOrd="0" presId="urn:microsoft.com/office/officeart/2005/8/layout/process5"/>
    <dgm:cxn modelId="{476D100A-BC87-4102-8F7A-B3528BF62FDB}" type="presParOf" srcId="{3C73DD68-99F6-47F7-9718-BE6A42DC7BC9}" destId="{49EAEA4F-7D12-45DC-B991-F7D2015BF7F9}" srcOrd="0" destOrd="0" presId="urn:microsoft.com/office/officeart/2005/8/layout/process5"/>
    <dgm:cxn modelId="{0DE42FCA-94AB-4D53-8369-A5165DD2DCF9}" type="presParOf" srcId="{DCA4CBE2-058E-406C-845B-C5A5BE3A7693}" destId="{EBEDD089-2D3D-456C-AAC6-C72212A754BE}"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6279A0-0E9E-4E48-9AA5-B50405E42CC5}"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F3878DD4-2551-43EA-A4C5-D31A7D14AD63}">
      <dgm:prSet/>
      <dgm:spPr/>
      <dgm:t>
        <a:bodyPr/>
        <a:lstStyle/>
        <a:p>
          <a:r>
            <a:rPr lang="en-US" dirty="0"/>
            <a:t>Entity Relationship Diagram</a:t>
          </a:r>
        </a:p>
      </dgm:t>
    </dgm:pt>
    <dgm:pt modelId="{85BB3626-57E6-4293-A9EF-495B6AE450A9}" type="parTrans" cxnId="{823CF405-49A1-422F-B04E-F51149052A73}">
      <dgm:prSet/>
      <dgm:spPr/>
      <dgm:t>
        <a:bodyPr/>
        <a:lstStyle/>
        <a:p>
          <a:endParaRPr lang="en-US"/>
        </a:p>
      </dgm:t>
    </dgm:pt>
    <dgm:pt modelId="{ACBAE0F2-0048-48A4-B481-2C6D7F036C7F}" type="sibTrans" cxnId="{823CF405-49A1-422F-B04E-F51149052A73}">
      <dgm:prSet/>
      <dgm:spPr/>
      <dgm:t>
        <a:bodyPr/>
        <a:lstStyle/>
        <a:p>
          <a:endParaRPr lang="en-US" dirty="0"/>
        </a:p>
      </dgm:t>
    </dgm:pt>
    <dgm:pt modelId="{3D6F0051-1E02-484F-B5B3-8C9DAD5A8C4B}">
      <dgm:prSet/>
      <dgm:spPr/>
      <dgm:t>
        <a:bodyPr/>
        <a:lstStyle/>
        <a:p>
          <a:r>
            <a:rPr lang="en-US" dirty="0"/>
            <a:t>We’ve added a new entity called “Device_Details” to capture information about the devices used by players</a:t>
          </a:r>
        </a:p>
      </dgm:t>
    </dgm:pt>
    <dgm:pt modelId="{CA78978D-056B-4EE5-B9BC-CE8646DF0974}" type="parTrans" cxnId="{1FE243B4-309F-4F41-8284-EC4D067C781D}">
      <dgm:prSet/>
      <dgm:spPr/>
      <dgm:t>
        <a:bodyPr/>
        <a:lstStyle/>
        <a:p>
          <a:endParaRPr lang="en-US"/>
        </a:p>
      </dgm:t>
    </dgm:pt>
    <dgm:pt modelId="{3F582A72-7B77-454E-8789-4521F077E528}" type="sibTrans" cxnId="{1FE243B4-309F-4F41-8284-EC4D067C781D}">
      <dgm:prSet/>
      <dgm:spPr/>
      <dgm:t>
        <a:bodyPr/>
        <a:lstStyle/>
        <a:p>
          <a:endParaRPr lang="en-US" dirty="0"/>
        </a:p>
      </dgm:t>
    </dgm:pt>
    <dgm:pt modelId="{A3E070EB-C758-47FF-A522-4BFAEDB276C3}">
      <dgm:prSet/>
      <dgm:spPr/>
      <dgm:t>
        <a:bodyPr/>
        <a:lstStyle/>
        <a:p>
          <a:r>
            <a:rPr lang="en-US" dirty="0"/>
            <a:t>The “Level_Details” table now included an attribute Dev_ID to indicate which device was used</a:t>
          </a:r>
        </a:p>
      </dgm:t>
    </dgm:pt>
    <dgm:pt modelId="{76C30791-A145-458F-90C4-E8EA7401FB65}" type="parTrans" cxnId="{09AFFEF7-59FC-4056-A5B0-8DB7BFDDCB63}">
      <dgm:prSet/>
      <dgm:spPr/>
      <dgm:t>
        <a:bodyPr/>
        <a:lstStyle/>
        <a:p>
          <a:endParaRPr lang="en-US"/>
        </a:p>
      </dgm:t>
    </dgm:pt>
    <dgm:pt modelId="{A0CE64E8-916B-4D34-9C49-DE85E5544891}" type="sibTrans" cxnId="{09AFFEF7-59FC-4056-A5B0-8DB7BFDDCB63}">
      <dgm:prSet/>
      <dgm:spPr/>
      <dgm:t>
        <a:bodyPr/>
        <a:lstStyle/>
        <a:p>
          <a:endParaRPr lang="en-US" dirty="0"/>
        </a:p>
      </dgm:t>
    </dgm:pt>
    <dgm:pt modelId="{97243711-1507-4B09-A530-0683EEE0D94E}">
      <dgm:prSet/>
      <dgm:spPr/>
      <dgm:t>
        <a:bodyPr/>
        <a:lstStyle/>
        <a:p>
          <a:r>
            <a:rPr lang="en-US" dirty="0"/>
            <a:t>Another entity called “Level_Codes” is introduced to store information about the codes associated with each level.</a:t>
          </a:r>
        </a:p>
      </dgm:t>
    </dgm:pt>
    <dgm:pt modelId="{E3073370-C5F8-42CC-8DB7-23A69D9F3A11}" type="parTrans" cxnId="{83077AD3-3FDA-40D9-BDB8-2365C11CECCD}">
      <dgm:prSet/>
      <dgm:spPr/>
      <dgm:t>
        <a:bodyPr/>
        <a:lstStyle/>
        <a:p>
          <a:endParaRPr lang="en-US"/>
        </a:p>
      </dgm:t>
    </dgm:pt>
    <dgm:pt modelId="{278C79B9-5694-478D-9D23-89537E7B2EFD}" type="sibTrans" cxnId="{83077AD3-3FDA-40D9-BDB8-2365C11CECCD}">
      <dgm:prSet/>
      <dgm:spPr/>
      <dgm:t>
        <a:bodyPr/>
        <a:lstStyle/>
        <a:p>
          <a:endParaRPr lang="en-US" dirty="0"/>
        </a:p>
      </dgm:t>
    </dgm:pt>
    <dgm:pt modelId="{FCAF43B5-9185-4377-AA4E-9893F1168D05}">
      <dgm:prSet/>
      <dgm:spPr/>
      <dgm:t>
        <a:bodyPr/>
        <a:lstStyle/>
        <a:p>
          <a:r>
            <a:rPr lang="en-US" dirty="0"/>
            <a:t>“Level_Connectivity” represents the relationships between levels, using the codes from “Level_Codes” to indicate the connectivity between different levels.</a:t>
          </a:r>
        </a:p>
      </dgm:t>
    </dgm:pt>
    <dgm:pt modelId="{84F76B76-3143-4176-8B96-D750DA58EEE3}" type="parTrans" cxnId="{C53D1771-677A-4C5C-B73F-17E96C56DA0B}">
      <dgm:prSet/>
      <dgm:spPr/>
      <dgm:t>
        <a:bodyPr/>
        <a:lstStyle/>
        <a:p>
          <a:endParaRPr lang="en-US"/>
        </a:p>
      </dgm:t>
    </dgm:pt>
    <dgm:pt modelId="{7A0A5B55-E0B5-466E-9289-A5E8BB5E6597}" type="sibTrans" cxnId="{C53D1771-677A-4C5C-B73F-17E96C56DA0B}">
      <dgm:prSet/>
      <dgm:spPr/>
      <dgm:t>
        <a:bodyPr/>
        <a:lstStyle/>
        <a:p>
          <a:endParaRPr lang="en-US" dirty="0"/>
        </a:p>
      </dgm:t>
    </dgm:pt>
    <dgm:pt modelId="{157F9BAE-A057-4B89-9A9E-74CD45AB0C1F}">
      <dgm:prSet/>
      <dgm:spPr/>
      <dgm:t>
        <a:bodyPr/>
        <a:lstStyle/>
        <a:p>
          <a:r>
            <a:rPr lang="en-US" dirty="0"/>
            <a:t>Arrows indicate the relationships between entities, with cardinality specified where necessary (1-to-many relationships).</a:t>
          </a:r>
        </a:p>
      </dgm:t>
    </dgm:pt>
    <dgm:pt modelId="{BC346D87-1B8C-4E02-97C2-92EB0AE41AD9}" type="parTrans" cxnId="{CA4113D7-D0C8-4D5C-8FE1-B232391D4AB8}">
      <dgm:prSet/>
      <dgm:spPr/>
      <dgm:t>
        <a:bodyPr/>
        <a:lstStyle/>
        <a:p>
          <a:endParaRPr lang="en-US"/>
        </a:p>
      </dgm:t>
    </dgm:pt>
    <dgm:pt modelId="{772C719F-D9A6-4515-8EF9-15A5374595DA}" type="sibTrans" cxnId="{CA4113D7-D0C8-4D5C-8FE1-B232391D4AB8}">
      <dgm:prSet/>
      <dgm:spPr/>
      <dgm:t>
        <a:bodyPr/>
        <a:lstStyle/>
        <a:p>
          <a:endParaRPr lang="en-US"/>
        </a:p>
      </dgm:t>
    </dgm:pt>
    <dgm:pt modelId="{7D5141A4-AFD0-4E33-A012-36C39136BCAE}" type="pres">
      <dgm:prSet presAssocID="{9F6279A0-0E9E-4E48-9AA5-B50405E42CC5}" presName="Name0" presStyleCnt="0">
        <dgm:presLayoutVars>
          <dgm:dir/>
          <dgm:resizeHandles val="exact"/>
        </dgm:presLayoutVars>
      </dgm:prSet>
      <dgm:spPr/>
    </dgm:pt>
    <dgm:pt modelId="{9A5A1AEC-77AD-40FB-A269-A023D62EB50E}" type="pres">
      <dgm:prSet presAssocID="{F3878DD4-2551-43EA-A4C5-D31A7D14AD63}" presName="node" presStyleLbl="node1" presStyleIdx="0" presStyleCnt="6">
        <dgm:presLayoutVars>
          <dgm:bulletEnabled val="1"/>
        </dgm:presLayoutVars>
      </dgm:prSet>
      <dgm:spPr/>
    </dgm:pt>
    <dgm:pt modelId="{DCE2C583-C9FA-456A-8AD9-41933A820A53}" type="pres">
      <dgm:prSet presAssocID="{ACBAE0F2-0048-48A4-B481-2C6D7F036C7F}" presName="sibTrans" presStyleLbl="sibTrans1D1" presStyleIdx="0" presStyleCnt="5"/>
      <dgm:spPr/>
    </dgm:pt>
    <dgm:pt modelId="{2F7083B0-6052-43C6-87FA-26DEE35215B5}" type="pres">
      <dgm:prSet presAssocID="{ACBAE0F2-0048-48A4-B481-2C6D7F036C7F}" presName="connectorText" presStyleLbl="sibTrans1D1" presStyleIdx="0" presStyleCnt="5"/>
      <dgm:spPr/>
    </dgm:pt>
    <dgm:pt modelId="{BEC1897B-CDF2-4A7E-8ACB-1FE876B8D849}" type="pres">
      <dgm:prSet presAssocID="{3D6F0051-1E02-484F-B5B3-8C9DAD5A8C4B}" presName="node" presStyleLbl="node1" presStyleIdx="1" presStyleCnt="6">
        <dgm:presLayoutVars>
          <dgm:bulletEnabled val="1"/>
        </dgm:presLayoutVars>
      </dgm:prSet>
      <dgm:spPr/>
    </dgm:pt>
    <dgm:pt modelId="{0786B4D8-A543-4ECC-90DC-44E85D330FC7}" type="pres">
      <dgm:prSet presAssocID="{3F582A72-7B77-454E-8789-4521F077E528}" presName="sibTrans" presStyleLbl="sibTrans1D1" presStyleIdx="1" presStyleCnt="5"/>
      <dgm:spPr/>
    </dgm:pt>
    <dgm:pt modelId="{31889EEB-E862-4E12-950A-E807F6DC8F89}" type="pres">
      <dgm:prSet presAssocID="{3F582A72-7B77-454E-8789-4521F077E528}" presName="connectorText" presStyleLbl="sibTrans1D1" presStyleIdx="1" presStyleCnt="5"/>
      <dgm:spPr/>
    </dgm:pt>
    <dgm:pt modelId="{5A7D942C-0D0A-4DBF-A7F6-BF810E716327}" type="pres">
      <dgm:prSet presAssocID="{A3E070EB-C758-47FF-A522-4BFAEDB276C3}" presName="node" presStyleLbl="node1" presStyleIdx="2" presStyleCnt="6">
        <dgm:presLayoutVars>
          <dgm:bulletEnabled val="1"/>
        </dgm:presLayoutVars>
      </dgm:prSet>
      <dgm:spPr/>
    </dgm:pt>
    <dgm:pt modelId="{3DB5D512-F726-4116-A9DB-0C0EA896CD5B}" type="pres">
      <dgm:prSet presAssocID="{A0CE64E8-916B-4D34-9C49-DE85E5544891}" presName="sibTrans" presStyleLbl="sibTrans1D1" presStyleIdx="2" presStyleCnt="5"/>
      <dgm:spPr/>
    </dgm:pt>
    <dgm:pt modelId="{22C9F0A5-48CE-4047-8F0D-C543CC9A605E}" type="pres">
      <dgm:prSet presAssocID="{A0CE64E8-916B-4D34-9C49-DE85E5544891}" presName="connectorText" presStyleLbl="sibTrans1D1" presStyleIdx="2" presStyleCnt="5"/>
      <dgm:spPr/>
    </dgm:pt>
    <dgm:pt modelId="{1FA2859E-E027-4ED4-8564-10696078B35A}" type="pres">
      <dgm:prSet presAssocID="{97243711-1507-4B09-A530-0683EEE0D94E}" presName="node" presStyleLbl="node1" presStyleIdx="3" presStyleCnt="6">
        <dgm:presLayoutVars>
          <dgm:bulletEnabled val="1"/>
        </dgm:presLayoutVars>
      </dgm:prSet>
      <dgm:spPr/>
    </dgm:pt>
    <dgm:pt modelId="{6B22FAC5-77B8-4A0D-A6C6-A7F1C0B3A68F}" type="pres">
      <dgm:prSet presAssocID="{278C79B9-5694-478D-9D23-89537E7B2EFD}" presName="sibTrans" presStyleLbl="sibTrans1D1" presStyleIdx="3" presStyleCnt="5"/>
      <dgm:spPr/>
    </dgm:pt>
    <dgm:pt modelId="{45A04C7A-C554-45F7-99FA-EF9510EECC71}" type="pres">
      <dgm:prSet presAssocID="{278C79B9-5694-478D-9D23-89537E7B2EFD}" presName="connectorText" presStyleLbl="sibTrans1D1" presStyleIdx="3" presStyleCnt="5"/>
      <dgm:spPr/>
    </dgm:pt>
    <dgm:pt modelId="{12A2974D-7DE5-4599-AB77-EE1C40CAA800}" type="pres">
      <dgm:prSet presAssocID="{FCAF43B5-9185-4377-AA4E-9893F1168D05}" presName="node" presStyleLbl="node1" presStyleIdx="4" presStyleCnt="6">
        <dgm:presLayoutVars>
          <dgm:bulletEnabled val="1"/>
        </dgm:presLayoutVars>
      </dgm:prSet>
      <dgm:spPr/>
    </dgm:pt>
    <dgm:pt modelId="{0D327904-9272-4F0F-895B-89BFABD870BC}" type="pres">
      <dgm:prSet presAssocID="{7A0A5B55-E0B5-466E-9289-A5E8BB5E6597}" presName="sibTrans" presStyleLbl="sibTrans1D1" presStyleIdx="4" presStyleCnt="5"/>
      <dgm:spPr/>
    </dgm:pt>
    <dgm:pt modelId="{F0B522DF-55BE-4354-92FD-6E1E026EBACC}" type="pres">
      <dgm:prSet presAssocID="{7A0A5B55-E0B5-466E-9289-A5E8BB5E6597}" presName="connectorText" presStyleLbl="sibTrans1D1" presStyleIdx="4" presStyleCnt="5"/>
      <dgm:spPr/>
    </dgm:pt>
    <dgm:pt modelId="{3E142918-AE21-4EAC-A9C1-4A84BCFD6966}" type="pres">
      <dgm:prSet presAssocID="{157F9BAE-A057-4B89-9A9E-74CD45AB0C1F}" presName="node" presStyleLbl="node1" presStyleIdx="5" presStyleCnt="6">
        <dgm:presLayoutVars>
          <dgm:bulletEnabled val="1"/>
        </dgm:presLayoutVars>
      </dgm:prSet>
      <dgm:spPr/>
    </dgm:pt>
  </dgm:ptLst>
  <dgm:cxnLst>
    <dgm:cxn modelId="{823CF405-49A1-422F-B04E-F51149052A73}" srcId="{9F6279A0-0E9E-4E48-9AA5-B50405E42CC5}" destId="{F3878DD4-2551-43EA-A4C5-D31A7D14AD63}" srcOrd="0" destOrd="0" parTransId="{85BB3626-57E6-4293-A9EF-495B6AE450A9}" sibTransId="{ACBAE0F2-0048-48A4-B481-2C6D7F036C7F}"/>
    <dgm:cxn modelId="{A012DA08-E998-4F9D-8E0E-DF586AB41FFC}" type="presOf" srcId="{157F9BAE-A057-4B89-9A9E-74CD45AB0C1F}" destId="{3E142918-AE21-4EAC-A9C1-4A84BCFD6966}" srcOrd="0" destOrd="0" presId="urn:microsoft.com/office/officeart/2016/7/layout/RepeatingBendingProcessNew"/>
    <dgm:cxn modelId="{3ED60F13-60CB-4E09-96D4-7A97A22B0F6A}" type="presOf" srcId="{ACBAE0F2-0048-48A4-B481-2C6D7F036C7F}" destId="{DCE2C583-C9FA-456A-8AD9-41933A820A53}" srcOrd="0" destOrd="0" presId="urn:microsoft.com/office/officeart/2016/7/layout/RepeatingBendingProcessNew"/>
    <dgm:cxn modelId="{58538F1B-7042-40EA-86A8-3B501EFF51BA}" type="presOf" srcId="{3F582A72-7B77-454E-8789-4521F077E528}" destId="{0786B4D8-A543-4ECC-90DC-44E85D330FC7}" srcOrd="0" destOrd="0" presId="urn:microsoft.com/office/officeart/2016/7/layout/RepeatingBendingProcessNew"/>
    <dgm:cxn modelId="{50AA051E-B255-4043-B0AB-DDD285DD342E}" type="presOf" srcId="{ACBAE0F2-0048-48A4-B481-2C6D7F036C7F}" destId="{2F7083B0-6052-43C6-87FA-26DEE35215B5}" srcOrd="1" destOrd="0" presId="urn:microsoft.com/office/officeart/2016/7/layout/RepeatingBendingProcessNew"/>
    <dgm:cxn modelId="{3CC18E2D-2418-408C-90A5-EDA9B07BCA33}" type="presOf" srcId="{FCAF43B5-9185-4377-AA4E-9893F1168D05}" destId="{12A2974D-7DE5-4599-AB77-EE1C40CAA800}" srcOrd="0" destOrd="0" presId="urn:microsoft.com/office/officeart/2016/7/layout/RepeatingBendingProcessNew"/>
    <dgm:cxn modelId="{E05B442E-07B0-4D99-AF25-5444E433F023}" type="presOf" srcId="{97243711-1507-4B09-A530-0683EEE0D94E}" destId="{1FA2859E-E027-4ED4-8564-10696078B35A}" srcOrd="0" destOrd="0" presId="urn:microsoft.com/office/officeart/2016/7/layout/RepeatingBendingProcessNew"/>
    <dgm:cxn modelId="{081EDC6C-0851-4F81-BE37-ADCA4CE86896}" type="presOf" srcId="{3D6F0051-1E02-484F-B5B3-8C9DAD5A8C4B}" destId="{BEC1897B-CDF2-4A7E-8ACB-1FE876B8D849}" srcOrd="0" destOrd="0" presId="urn:microsoft.com/office/officeart/2016/7/layout/RepeatingBendingProcessNew"/>
    <dgm:cxn modelId="{C53D1771-677A-4C5C-B73F-17E96C56DA0B}" srcId="{9F6279A0-0E9E-4E48-9AA5-B50405E42CC5}" destId="{FCAF43B5-9185-4377-AA4E-9893F1168D05}" srcOrd="4" destOrd="0" parTransId="{84F76B76-3143-4176-8B96-D750DA58EEE3}" sibTransId="{7A0A5B55-E0B5-466E-9289-A5E8BB5E6597}"/>
    <dgm:cxn modelId="{80EA2572-6065-49D9-BE4F-2C6BDB53B914}" type="presOf" srcId="{A0CE64E8-916B-4D34-9C49-DE85E5544891}" destId="{22C9F0A5-48CE-4047-8F0D-C543CC9A605E}" srcOrd="1" destOrd="0" presId="urn:microsoft.com/office/officeart/2016/7/layout/RepeatingBendingProcessNew"/>
    <dgm:cxn modelId="{3B13F957-8453-4E3C-B883-A0AC2E3B5136}" type="presOf" srcId="{F3878DD4-2551-43EA-A4C5-D31A7D14AD63}" destId="{9A5A1AEC-77AD-40FB-A269-A023D62EB50E}" srcOrd="0" destOrd="0" presId="urn:microsoft.com/office/officeart/2016/7/layout/RepeatingBendingProcessNew"/>
    <dgm:cxn modelId="{9D49B091-60BD-4B89-AAEC-DB5A9462FC5E}" type="presOf" srcId="{7A0A5B55-E0B5-466E-9289-A5E8BB5E6597}" destId="{F0B522DF-55BE-4354-92FD-6E1E026EBACC}" srcOrd="1" destOrd="0" presId="urn:microsoft.com/office/officeart/2016/7/layout/RepeatingBendingProcessNew"/>
    <dgm:cxn modelId="{DCDC3593-D71D-4828-A6A9-F98E976CB5B0}" type="presOf" srcId="{278C79B9-5694-478D-9D23-89537E7B2EFD}" destId="{6B22FAC5-77B8-4A0D-A6C6-A7F1C0B3A68F}" srcOrd="0" destOrd="0" presId="urn:microsoft.com/office/officeart/2016/7/layout/RepeatingBendingProcessNew"/>
    <dgm:cxn modelId="{0CD19F97-78FB-4295-B7F4-A3DB786C74B9}" type="presOf" srcId="{3F582A72-7B77-454E-8789-4521F077E528}" destId="{31889EEB-E862-4E12-950A-E807F6DC8F89}" srcOrd="1" destOrd="0" presId="urn:microsoft.com/office/officeart/2016/7/layout/RepeatingBendingProcessNew"/>
    <dgm:cxn modelId="{28E57A9D-D6F1-4484-A112-387DB18C98A7}" type="presOf" srcId="{278C79B9-5694-478D-9D23-89537E7B2EFD}" destId="{45A04C7A-C554-45F7-99FA-EF9510EECC71}" srcOrd="1" destOrd="0" presId="urn:microsoft.com/office/officeart/2016/7/layout/RepeatingBendingProcessNew"/>
    <dgm:cxn modelId="{08FCF0A4-30F2-40D9-8ED7-F0DB5DB1D744}" type="presOf" srcId="{A0CE64E8-916B-4D34-9C49-DE85E5544891}" destId="{3DB5D512-F726-4116-A9DB-0C0EA896CD5B}" srcOrd="0" destOrd="0" presId="urn:microsoft.com/office/officeart/2016/7/layout/RepeatingBendingProcessNew"/>
    <dgm:cxn modelId="{78DA93B2-774F-4C33-A88E-107C5930DC9D}" type="presOf" srcId="{9F6279A0-0E9E-4E48-9AA5-B50405E42CC5}" destId="{7D5141A4-AFD0-4E33-A012-36C39136BCAE}" srcOrd="0" destOrd="0" presId="urn:microsoft.com/office/officeart/2016/7/layout/RepeatingBendingProcessNew"/>
    <dgm:cxn modelId="{1FE243B4-309F-4F41-8284-EC4D067C781D}" srcId="{9F6279A0-0E9E-4E48-9AA5-B50405E42CC5}" destId="{3D6F0051-1E02-484F-B5B3-8C9DAD5A8C4B}" srcOrd="1" destOrd="0" parTransId="{CA78978D-056B-4EE5-B9BC-CE8646DF0974}" sibTransId="{3F582A72-7B77-454E-8789-4521F077E528}"/>
    <dgm:cxn modelId="{F10ABAB5-2B7D-4767-A00D-09665FCE0526}" type="presOf" srcId="{A3E070EB-C758-47FF-A522-4BFAEDB276C3}" destId="{5A7D942C-0D0A-4DBF-A7F6-BF810E716327}" srcOrd="0" destOrd="0" presId="urn:microsoft.com/office/officeart/2016/7/layout/RepeatingBendingProcessNew"/>
    <dgm:cxn modelId="{83077AD3-3FDA-40D9-BDB8-2365C11CECCD}" srcId="{9F6279A0-0E9E-4E48-9AA5-B50405E42CC5}" destId="{97243711-1507-4B09-A530-0683EEE0D94E}" srcOrd="3" destOrd="0" parTransId="{E3073370-C5F8-42CC-8DB7-23A69D9F3A11}" sibTransId="{278C79B9-5694-478D-9D23-89537E7B2EFD}"/>
    <dgm:cxn modelId="{CA4113D7-D0C8-4D5C-8FE1-B232391D4AB8}" srcId="{9F6279A0-0E9E-4E48-9AA5-B50405E42CC5}" destId="{157F9BAE-A057-4B89-9A9E-74CD45AB0C1F}" srcOrd="5" destOrd="0" parTransId="{BC346D87-1B8C-4E02-97C2-92EB0AE41AD9}" sibTransId="{772C719F-D9A6-4515-8EF9-15A5374595DA}"/>
    <dgm:cxn modelId="{09AFFEF7-59FC-4056-A5B0-8DB7BFDDCB63}" srcId="{9F6279A0-0E9E-4E48-9AA5-B50405E42CC5}" destId="{A3E070EB-C758-47FF-A522-4BFAEDB276C3}" srcOrd="2" destOrd="0" parTransId="{76C30791-A145-458F-90C4-E8EA7401FB65}" sibTransId="{A0CE64E8-916B-4D34-9C49-DE85E5544891}"/>
    <dgm:cxn modelId="{E4C2D2FC-2054-4A27-8907-F7C170C47232}" type="presOf" srcId="{7A0A5B55-E0B5-466E-9289-A5E8BB5E6597}" destId="{0D327904-9272-4F0F-895B-89BFABD870BC}" srcOrd="0" destOrd="0" presId="urn:microsoft.com/office/officeart/2016/7/layout/RepeatingBendingProcessNew"/>
    <dgm:cxn modelId="{F85FA820-C0A8-4EA1-A24E-DA12A29749A4}" type="presParOf" srcId="{7D5141A4-AFD0-4E33-A012-36C39136BCAE}" destId="{9A5A1AEC-77AD-40FB-A269-A023D62EB50E}" srcOrd="0" destOrd="0" presId="urn:microsoft.com/office/officeart/2016/7/layout/RepeatingBendingProcessNew"/>
    <dgm:cxn modelId="{74722B3E-D88B-4642-8533-205BDF059BE2}" type="presParOf" srcId="{7D5141A4-AFD0-4E33-A012-36C39136BCAE}" destId="{DCE2C583-C9FA-456A-8AD9-41933A820A53}" srcOrd="1" destOrd="0" presId="urn:microsoft.com/office/officeart/2016/7/layout/RepeatingBendingProcessNew"/>
    <dgm:cxn modelId="{3C202DCC-1E37-46FF-9104-621E2FA06785}" type="presParOf" srcId="{DCE2C583-C9FA-456A-8AD9-41933A820A53}" destId="{2F7083B0-6052-43C6-87FA-26DEE35215B5}" srcOrd="0" destOrd="0" presId="urn:microsoft.com/office/officeart/2016/7/layout/RepeatingBendingProcessNew"/>
    <dgm:cxn modelId="{4608244C-0CFB-4B0D-B15C-E3C504732FAD}" type="presParOf" srcId="{7D5141A4-AFD0-4E33-A012-36C39136BCAE}" destId="{BEC1897B-CDF2-4A7E-8ACB-1FE876B8D849}" srcOrd="2" destOrd="0" presId="urn:microsoft.com/office/officeart/2016/7/layout/RepeatingBendingProcessNew"/>
    <dgm:cxn modelId="{42BBA74A-90F0-417D-B009-FE0E6E7E709A}" type="presParOf" srcId="{7D5141A4-AFD0-4E33-A012-36C39136BCAE}" destId="{0786B4D8-A543-4ECC-90DC-44E85D330FC7}" srcOrd="3" destOrd="0" presId="urn:microsoft.com/office/officeart/2016/7/layout/RepeatingBendingProcessNew"/>
    <dgm:cxn modelId="{EB0C19D6-C558-4D9D-9B11-72C854230F98}" type="presParOf" srcId="{0786B4D8-A543-4ECC-90DC-44E85D330FC7}" destId="{31889EEB-E862-4E12-950A-E807F6DC8F89}" srcOrd="0" destOrd="0" presId="urn:microsoft.com/office/officeart/2016/7/layout/RepeatingBendingProcessNew"/>
    <dgm:cxn modelId="{F5FA3CBE-49D7-46A9-A51C-83D5BE972C60}" type="presParOf" srcId="{7D5141A4-AFD0-4E33-A012-36C39136BCAE}" destId="{5A7D942C-0D0A-4DBF-A7F6-BF810E716327}" srcOrd="4" destOrd="0" presId="urn:microsoft.com/office/officeart/2016/7/layout/RepeatingBendingProcessNew"/>
    <dgm:cxn modelId="{68FD5CF0-47B8-4381-8FC9-2AD7D9F3271E}" type="presParOf" srcId="{7D5141A4-AFD0-4E33-A012-36C39136BCAE}" destId="{3DB5D512-F726-4116-A9DB-0C0EA896CD5B}" srcOrd="5" destOrd="0" presId="urn:microsoft.com/office/officeart/2016/7/layout/RepeatingBendingProcessNew"/>
    <dgm:cxn modelId="{98FC8E8C-C63A-4EF9-8238-9F0C7D006C0D}" type="presParOf" srcId="{3DB5D512-F726-4116-A9DB-0C0EA896CD5B}" destId="{22C9F0A5-48CE-4047-8F0D-C543CC9A605E}" srcOrd="0" destOrd="0" presId="urn:microsoft.com/office/officeart/2016/7/layout/RepeatingBendingProcessNew"/>
    <dgm:cxn modelId="{AEF2561B-B037-460B-8692-5BE8251F5033}" type="presParOf" srcId="{7D5141A4-AFD0-4E33-A012-36C39136BCAE}" destId="{1FA2859E-E027-4ED4-8564-10696078B35A}" srcOrd="6" destOrd="0" presId="urn:microsoft.com/office/officeart/2016/7/layout/RepeatingBendingProcessNew"/>
    <dgm:cxn modelId="{92EAEE08-3B20-4E2B-860C-A4D4D0AE775B}" type="presParOf" srcId="{7D5141A4-AFD0-4E33-A012-36C39136BCAE}" destId="{6B22FAC5-77B8-4A0D-A6C6-A7F1C0B3A68F}" srcOrd="7" destOrd="0" presId="urn:microsoft.com/office/officeart/2016/7/layout/RepeatingBendingProcessNew"/>
    <dgm:cxn modelId="{BD958863-3836-4D98-9D70-A059345BB9CB}" type="presParOf" srcId="{6B22FAC5-77B8-4A0D-A6C6-A7F1C0B3A68F}" destId="{45A04C7A-C554-45F7-99FA-EF9510EECC71}" srcOrd="0" destOrd="0" presId="urn:microsoft.com/office/officeart/2016/7/layout/RepeatingBendingProcessNew"/>
    <dgm:cxn modelId="{DA924EF3-03BD-4D4F-BC90-693310EE1FA6}" type="presParOf" srcId="{7D5141A4-AFD0-4E33-A012-36C39136BCAE}" destId="{12A2974D-7DE5-4599-AB77-EE1C40CAA800}" srcOrd="8" destOrd="0" presId="urn:microsoft.com/office/officeart/2016/7/layout/RepeatingBendingProcessNew"/>
    <dgm:cxn modelId="{D1B090A2-87CE-4EDD-8426-1B9F31683B16}" type="presParOf" srcId="{7D5141A4-AFD0-4E33-A012-36C39136BCAE}" destId="{0D327904-9272-4F0F-895B-89BFABD870BC}" srcOrd="9" destOrd="0" presId="urn:microsoft.com/office/officeart/2016/7/layout/RepeatingBendingProcessNew"/>
    <dgm:cxn modelId="{19CABD9E-7130-4453-940A-7E26505CA2CF}" type="presParOf" srcId="{0D327904-9272-4F0F-895B-89BFABD870BC}" destId="{F0B522DF-55BE-4354-92FD-6E1E026EBACC}" srcOrd="0" destOrd="0" presId="urn:microsoft.com/office/officeart/2016/7/layout/RepeatingBendingProcessNew"/>
    <dgm:cxn modelId="{DB9D8511-C6FC-4C23-8537-0BA88179C25A}" type="presParOf" srcId="{7D5141A4-AFD0-4E33-A012-36C39136BCAE}" destId="{3E142918-AE21-4EAC-A9C1-4A84BCFD6966}"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F81CFE-F226-45FC-935C-9C677DD3B082}" type="doc">
      <dgm:prSet loTypeId="urn:microsoft.com/office/officeart/2016/7/layout/BasicProcessNew" loCatId="process" qsTypeId="urn:microsoft.com/office/officeart/2005/8/quickstyle/simple1" qsCatId="simple" csTypeId="urn:microsoft.com/office/officeart/2005/8/colors/colorful5" csCatId="colorful"/>
      <dgm:spPr/>
      <dgm:t>
        <a:bodyPr/>
        <a:lstStyle/>
        <a:p>
          <a:endParaRPr lang="en-US"/>
        </a:p>
      </dgm:t>
    </dgm:pt>
    <dgm:pt modelId="{755E5B97-2F49-4783-8C46-999A9E287804}">
      <dgm:prSet/>
      <dgm:spPr/>
      <dgm:t>
        <a:bodyPr/>
        <a:lstStyle/>
        <a:p>
          <a:r>
            <a:rPr lang="en-US" dirty="0">
              <a:latin typeface="Times New Roman" panose="02020603050405020304" pitchFamily="18" charset="0"/>
              <a:cs typeface="Times New Roman" panose="02020603050405020304" pitchFamily="18" charset="0"/>
            </a:rPr>
            <a:t>The project involved developing a database system for a gaming platform. Here’s the key components and features:</a:t>
          </a:r>
        </a:p>
      </dgm:t>
    </dgm:pt>
    <dgm:pt modelId="{04A0806D-F356-4F61-ACFD-0AB7BC1A3B76}" type="parTrans" cxnId="{D755A262-7FDC-4A33-91EC-23303423F4E2}">
      <dgm:prSet/>
      <dgm:spPr/>
      <dgm:t>
        <a:bodyPr/>
        <a:lstStyle/>
        <a:p>
          <a:endParaRPr lang="en-US"/>
        </a:p>
      </dgm:t>
    </dgm:pt>
    <dgm:pt modelId="{BF2BEA7F-6A06-48D8-9296-0F40FB3AFEBC}" type="sibTrans" cxnId="{D755A262-7FDC-4A33-91EC-23303423F4E2}">
      <dgm:prSet phldrT="1" phldr="0"/>
      <dgm:spPr/>
      <dgm:t>
        <a:bodyPr/>
        <a:lstStyle/>
        <a:p>
          <a:endParaRPr lang="en-US"/>
        </a:p>
      </dgm:t>
    </dgm:pt>
    <dgm:pt modelId="{B60AF7F0-4F8B-4431-A517-D0DE07276473}">
      <dgm:prSet/>
      <dgm:spPr/>
      <dgm:t>
        <a:bodyPr/>
        <a:lstStyle/>
        <a:p>
          <a:r>
            <a:rPr lang="en-US" b="1" dirty="0">
              <a:latin typeface="Times New Roman" panose="02020603050405020304" pitchFamily="18" charset="0"/>
              <a:cs typeface="Times New Roman" panose="02020603050405020304" pitchFamily="18" charset="0"/>
            </a:rPr>
            <a:t>Database Schema </a:t>
          </a:r>
          <a:r>
            <a:rPr lang="en-US" dirty="0">
              <a:latin typeface="Times New Roman" panose="02020603050405020304" pitchFamily="18" charset="0"/>
              <a:cs typeface="Times New Roman" panose="02020603050405020304" pitchFamily="18" charset="0"/>
            </a:rPr>
            <a:t>: The Project includes a well-structured relational database schema with tables such as ‘Player_Details’ , ‘Level_Details’, and ‘Game_Data’, storing information about players, their game levels, and game statistics.</a:t>
          </a:r>
        </a:p>
      </dgm:t>
    </dgm:pt>
    <dgm:pt modelId="{C19A6B68-EF6D-4DE8-98A0-82C02583B08D}" type="parTrans" cxnId="{A6B1AEE6-E2CF-48BD-AD8F-3ABCC99448EE}">
      <dgm:prSet/>
      <dgm:spPr/>
      <dgm:t>
        <a:bodyPr/>
        <a:lstStyle/>
        <a:p>
          <a:endParaRPr lang="en-US"/>
        </a:p>
      </dgm:t>
    </dgm:pt>
    <dgm:pt modelId="{9495AC15-B118-4B51-9BFF-066579A99388}" type="sibTrans" cxnId="{A6B1AEE6-E2CF-48BD-AD8F-3ABCC99448EE}">
      <dgm:prSet phldrT="2" phldr="0"/>
      <dgm:spPr/>
      <dgm:t>
        <a:bodyPr/>
        <a:lstStyle/>
        <a:p>
          <a:endParaRPr lang="en-US"/>
        </a:p>
      </dgm:t>
    </dgm:pt>
    <dgm:pt modelId="{A6E842AC-A6B8-40E0-A913-CF9E0DBA942F}">
      <dgm:prSet/>
      <dgm:spPr/>
      <dgm:t>
        <a:bodyPr/>
        <a:lstStyle/>
        <a:p>
          <a:r>
            <a:rPr lang="en-US" b="1" dirty="0"/>
            <a:t>Data Analysis Queries : </a:t>
          </a:r>
          <a:r>
            <a:rPr lang="en-US" dirty="0"/>
            <a:t>various SQL Queries were implemented to perform data analysis task, such as calculating total scores, finding top socres, identifying players with specific characteristics, and computing cumulative statistics.</a:t>
          </a:r>
        </a:p>
      </dgm:t>
    </dgm:pt>
    <dgm:pt modelId="{05CDAEBE-B27F-4073-8D96-75038DFAE3BD}" type="parTrans" cxnId="{0DC1C05C-B587-4AE5-AC37-4F6252CD609B}">
      <dgm:prSet/>
      <dgm:spPr/>
      <dgm:t>
        <a:bodyPr/>
        <a:lstStyle/>
        <a:p>
          <a:endParaRPr lang="en-US"/>
        </a:p>
      </dgm:t>
    </dgm:pt>
    <dgm:pt modelId="{AD49AD64-70D5-40C5-9E29-AA61960C770C}" type="sibTrans" cxnId="{0DC1C05C-B587-4AE5-AC37-4F6252CD609B}">
      <dgm:prSet phldrT="3" phldr="0"/>
      <dgm:spPr/>
      <dgm:t>
        <a:bodyPr/>
        <a:lstStyle/>
        <a:p>
          <a:endParaRPr lang="en-US"/>
        </a:p>
      </dgm:t>
    </dgm:pt>
    <dgm:pt modelId="{E6818F2E-2BDC-41BF-959D-B933D16D98D2}">
      <dgm:prSet/>
      <dgm:spPr/>
      <dgm:t>
        <a:bodyPr/>
        <a:lstStyle/>
        <a:p>
          <a:r>
            <a:rPr lang="en-US" b="1" dirty="0"/>
            <a:t>Stored Procedures and Functions:  </a:t>
          </a:r>
          <a:r>
            <a:rPr lang="en-US" dirty="0"/>
            <a:t>PL/pgSQL stired procedures and function were utilized to encapsulate complex SQL logic, Improve code modularity and enhance database performance. Functions like ‘GetPlayerScoreSUm’ were created to compute aggregated values based on input parameters.</a:t>
          </a:r>
        </a:p>
      </dgm:t>
    </dgm:pt>
    <dgm:pt modelId="{3612B0FE-F948-4C60-BAB8-BAA6072996F1}" type="parTrans" cxnId="{9C309FDF-51B8-421A-ACE0-3754CBD351F1}">
      <dgm:prSet/>
      <dgm:spPr/>
      <dgm:t>
        <a:bodyPr/>
        <a:lstStyle/>
        <a:p>
          <a:endParaRPr lang="en-US"/>
        </a:p>
      </dgm:t>
    </dgm:pt>
    <dgm:pt modelId="{BB812120-2E55-4BC3-8BAA-3D643BA01C95}" type="sibTrans" cxnId="{9C309FDF-51B8-421A-ACE0-3754CBD351F1}">
      <dgm:prSet phldrT="4" phldr="0"/>
      <dgm:spPr/>
      <dgm:t>
        <a:bodyPr/>
        <a:lstStyle/>
        <a:p>
          <a:endParaRPr lang="en-US"/>
        </a:p>
      </dgm:t>
    </dgm:pt>
    <dgm:pt modelId="{69188B0E-C7FE-430B-BCB4-B4349FDCD419}">
      <dgm:prSet/>
      <dgm:spPr/>
      <dgm:t>
        <a:bodyPr/>
        <a:lstStyle/>
        <a:p>
          <a:r>
            <a:rPr lang="en-US" b="1" dirty="0"/>
            <a:t>Windows Function : </a:t>
          </a:r>
          <a:r>
            <a:rPr lang="en-US" dirty="0"/>
            <a:t>Windows functions, such as ‘ROW_NUMBER()’ and ‘SUM()’ , ‘OVER()’, were leveraged to perform advanced analytical operatons like ranking scores, calculating cumulative sums, and retrieving data based on specific windows partiions.</a:t>
          </a:r>
        </a:p>
      </dgm:t>
    </dgm:pt>
    <dgm:pt modelId="{4FA64A05-BFF4-467C-8FB8-25C23654F05E}" type="parTrans" cxnId="{718518D9-4756-4355-BBC0-7E0AF2132D0C}">
      <dgm:prSet/>
      <dgm:spPr/>
      <dgm:t>
        <a:bodyPr/>
        <a:lstStyle/>
        <a:p>
          <a:endParaRPr lang="en-US"/>
        </a:p>
      </dgm:t>
    </dgm:pt>
    <dgm:pt modelId="{1802A8C7-9406-4298-A754-495FC5B0982C}" type="sibTrans" cxnId="{718518D9-4756-4355-BBC0-7E0AF2132D0C}">
      <dgm:prSet phldrT="5" phldr="0"/>
      <dgm:spPr/>
      <dgm:t>
        <a:bodyPr/>
        <a:lstStyle/>
        <a:p>
          <a:endParaRPr lang="en-US"/>
        </a:p>
      </dgm:t>
    </dgm:pt>
    <dgm:pt modelId="{727AFF8B-5578-4ABE-9048-E745EC723222}">
      <dgm:prSet/>
      <dgm:spPr/>
      <dgm:t>
        <a:bodyPr/>
        <a:lstStyle/>
        <a:p>
          <a:r>
            <a:rPr lang="en-US" b="1" dirty="0"/>
            <a:t>Optimized Queries : </a:t>
          </a:r>
          <a:r>
            <a:rPr lang="en-US" dirty="0"/>
            <a:t>Effort were made to optimize SQL queries for efficiency and performance, ensuring that data retrieval and precessing task are executed swiftly, even with large datasets.</a:t>
          </a:r>
        </a:p>
      </dgm:t>
    </dgm:pt>
    <dgm:pt modelId="{259E832C-7C2A-4413-A1B4-394AB1F2C947}" type="parTrans" cxnId="{2C4DC07B-0205-4172-847D-9E8F66CE8A26}">
      <dgm:prSet/>
      <dgm:spPr/>
      <dgm:t>
        <a:bodyPr/>
        <a:lstStyle/>
        <a:p>
          <a:endParaRPr lang="en-US"/>
        </a:p>
      </dgm:t>
    </dgm:pt>
    <dgm:pt modelId="{8F6620E9-9797-4A7B-94FE-12E0226DB5EC}" type="sibTrans" cxnId="{2C4DC07B-0205-4172-847D-9E8F66CE8A26}">
      <dgm:prSet phldrT="6" phldr="0"/>
      <dgm:spPr/>
      <dgm:t>
        <a:bodyPr/>
        <a:lstStyle/>
        <a:p>
          <a:endParaRPr lang="en-US"/>
        </a:p>
      </dgm:t>
    </dgm:pt>
    <dgm:pt modelId="{65B8ACA8-6C18-45B8-94AE-6F5C982BC5CB}">
      <dgm:prSet/>
      <dgm:spPr/>
      <dgm:t>
        <a:bodyPr/>
        <a:lstStyle/>
        <a:p>
          <a:r>
            <a:rPr lang="en-US" dirty="0"/>
            <a:t>Overall the project demonstrates proficiency in database design. SQL Porgramming and data analysis techniques. Providing valuable insights into player behavior and game performance metrics.</a:t>
          </a:r>
        </a:p>
      </dgm:t>
    </dgm:pt>
    <dgm:pt modelId="{37A59385-221F-474B-BF93-30D8227F83E2}" type="parTrans" cxnId="{AE3FEBC9-0414-4025-8ECB-9C29E31DB5BE}">
      <dgm:prSet/>
      <dgm:spPr/>
      <dgm:t>
        <a:bodyPr/>
        <a:lstStyle/>
        <a:p>
          <a:endParaRPr lang="en-US"/>
        </a:p>
      </dgm:t>
    </dgm:pt>
    <dgm:pt modelId="{54346797-7EE9-43F1-9718-1FB29675F2B7}" type="sibTrans" cxnId="{AE3FEBC9-0414-4025-8ECB-9C29E31DB5BE}">
      <dgm:prSet phldrT="7" phldr="0"/>
      <dgm:spPr/>
      <dgm:t>
        <a:bodyPr/>
        <a:lstStyle/>
        <a:p>
          <a:endParaRPr lang="en-US"/>
        </a:p>
      </dgm:t>
    </dgm:pt>
    <dgm:pt modelId="{5ACC10F1-C239-4AE0-92C3-A34BA27918BC}" type="pres">
      <dgm:prSet presAssocID="{91F81CFE-F226-45FC-935C-9C677DD3B082}" presName="Name0" presStyleCnt="0">
        <dgm:presLayoutVars>
          <dgm:dir/>
          <dgm:resizeHandles val="exact"/>
        </dgm:presLayoutVars>
      </dgm:prSet>
      <dgm:spPr/>
    </dgm:pt>
    <dgm:pt modelId="{AE4E1AEB-3F60-4A83-A303-F19351F8DB6B}" type="pres">
      <dgm:prSet presAssocID="{755E5B97-2F49-4783-8C46-999A9E287804}" presName="node" presStyleLbl="node1" presStyleIdx="0" presStyleCnt="13">
        <dgm:presLayoutVars>
          <dgm:bulletEnabled val="1"/>
        </dgm:presLayoutVars>
      </dgm:prSet>
      <dgm:spPr/>
    </dgm:pt>
    <dgm:pt modelId="{E86DDA02-4D3E-4AB5-A44C-3F02F8E87100}" type="pres">
      <dgm:prSet presAssocID="{BF2BEA7F-6A06-48D8-9296-0F40FB3AFEBC}" presName="sibTransSpacerBeforeConnector" presStyleCnt="0"/>
      <dgm:spPr/>
    </dgm:pt>
    <dgm:pt modelId="{5388E00D-A8D4-4785-A58D-88181A0AA875}" type="pres">
      <dgm:prSet presAssocID="{BF2BEA7F-6A06-48D8-9296-0F40FB3AFEBC}" presName="sibTrans" presStyleLbl="node1" presStyleIdx="1" presStyleCnt="13"/>
      <dgm:spPr/>
    </dgm:pt>
    <dgm:pt modelId="{F242F0D4-2014-4E58-9275-78291E15D3F1}" type="pres">
      <dgm:prSet presAssocID="{BF2BEA7F-6A06-48D8-9296-0F40FB3AFEBC}" presName="sibTransSpacerAfterConnector" presStyleCnt="0"/>
      <dgm:spPr/>
    </dgm:pt>
    <dgm:pt modelId="{89B08A1E-A16D-4C31-8D7D-9569DF996A85}" type="pres">
      <dgm:prSet presAssocID="{B60AF7F0-4F8B-4431-A517-D0DE07276473}" presName="node" presStyleLbl="node1" presStyleIdx="2" presStyleCnt="13">
        <dgm:presLayoutVars>
          <dgm:bulletEnabled val="1"/>
        </dgm:presLayoutVars>
      </dgm:prSet>
      <dgm:spPr/>
    </dgm:pt>
    <dgm:pt modelId="{30551375-BD39-4484-9554-C4BE599F35C2}" type="pres">
      <dgm:prSet presAssocID="{9495AC15-B118-4B51-9BFF-066579A99388}" presName="sibTransSpacerBeforeConnector" presStyleCnt="0"/>
      <dgm:spPr/>
    </dgm:pt>
    <dgm:pt modelId="{AFBD1293-F5C6-4C09-9793-543E166E823A}" type="pres">
      <dgm:prSet presAssocID="{9495AC15-B118-4B51-9BFF-066579A99388}" presName="sibTrans" presStyleLbl="node1" presStyleIdx="3" presStyleCnt="13"/>
      <dgm:spPr/>
    </dgm:pt>
    <dgm:pt modelId="{684A6AF7-D106-4079-8EDA-0B6829DFCD24}" type="pres">
      <dgm:prSet presAssocID="{9495AC15-B118-4B51-9BFF-066579A99388}" presName="sibTransSpacerAfterConnector" presStyleCnt="0"/>
      <dgm:spPr/>
    </dgm:pt>
    <dgm:pt modelId="{7A8BFC45-FF03-4214-BBD7-B16F53BCCD39}" type="pres">
      <dgm:prSet presAssocID="{A6E842AC-A6B8-40E0-A913-CF9E0DBA942F}" presName="node" presStyleLbl="node1" presStyleIdx="4" presStyleCnt="13">
        <dgm:presLayoutVars>
          <dgm:bulletEnabled val="1"/>
        </dgm:presLayoutVars>
      </dgm:prSet>
      <dgm:spPr/>
    </dgm:pt>
    <dgm:pt modelId="{359BD280-E219-4955-A100-4C4C147224CE}" type="pres">
      <dgm:prSet presAssocID="{AD49AD64-70D5-40C5-9E29-AA61960C770C}" presName="sibTransSpacerBeforeConnector" presStyleCnt="0"/>
      <dgm:spPr/>
    </dgm:pt>
    <dgm:pt modelId="{E224B855-7012-43F4-B07C-130CC6723EB6}" type="pres">
      <dgm:prSet presAssocID="{AD49AD64-70D5-40C5-9E29-AA61960C770C}" presName="sibTrans" presStyleLbl="node1" presStyleIdx="5" presStyleCnt="13"/>
      <dgm:spPr/>
    </dgm:pt>
    <dgm:pt modelId="{4B29BEA1-CE35-4350-8C79-BD26C6722852}" type="pres">
      <dgm:prSet presAssocID="{AD49AD64-70D5-40C5-9E29-AA61960C770C}" presName="sibTransSpacerAfterConnector" presStyleCnt="0"/>
      <dgm:spPr/>
    </dgm:pt>
    <dgm:pt modelId="{3868D5CC-4A66-4396-B57C-34CB0AAC2E48}" type="pres">
      <dgm:prSet presAssocID="{E6818F2E-2BDC-41BF-959D-B933D16D98D2}" presName="node" presStyleLbl="node1" presStyleIdx="6" presStyleCnt="13">
        <dgm:presLayoutVars>
          <dgm:bulletEnabled val="1"/>
        </dgm:presLayoutVars>
      </dgm:prSet>
      <dgm:spPr/>
    </dgm:pt>
    <dgm:pt modelId="{6AAC37F3-D2AA-4267-996E-A77A9BC8E53B}" type="pres">
      <dgm:prSet presAssocID="{BB812120-2E55-4BC3-8BAA-3D643BA01C95}" presName="sibTransSpacerBeforeConnector" presStyleCnt="0"/>
      <dgm:spPr/>
    </dgm:pt>
    <dgm:pt modelId="{1BE7760B-EE53-464C-95EA-46CBBA2BAA53}" type="pres">
      <dgm:prSet presAssocID="{BB812120-2E55-4BC3-8BAA-3D643BA01C95}" presName="sibTrans" presStyleLbl="node1" presStyleIdx="7" presStyleCnt="13"/>
      <dgm:spPr/>
    </dgm:pt>
    <dgm:pt modelId="{DE56527A-0179-489E-94E1-1203CD3E74A9}" type="pres">
      <dgm:prSet presAssocID="{BB812120-2E55-4BC3-8BAA-3D643BA01C95}" presName="sibTransSpacerAfterConnector" presStyleCnt="0"/>
      <dgm:spPr/>
    </dgm:pt>
    <dgm:pt modelId="{C0B9182C-E055-4BDE-8D6A-467020DDD99A}" type="pres">
      <dgm:prSet presAssocID="{69188B0E-C7FE-430B-BCB4-B4349FDCD419}" presName="node" presStyleLbl="node1" presStyleIdx="8" presStyleCnt="13">
        <dgm:presLayoutVars>
          <dgm:bulletEnabled val="1"/>
        </dgm:presLayoutVars>
      </dgm:prSet>
      <dgm:spPr/>
    </dgm:pt>
    <dgm:pt modelId="{293CFC2A-5BF4-4D2C-AFAA-BE51E5DAC537}" type="pres">
      <dgm:prSet presAssocID="{1802A8C7-9406-4298-A754-495FC5B0982C}" presName="sibTransSpacerBeforeConnector" presStyleCnt="0"/>
      <dgm:spPr/>
    </dgm:pt>
    <dgm:pt modelId="{1CB79AF3-4887-4296-8299-164D286B2CDF}" type="pres">
      <dgm:prSet presAssocID="{1802A8C7-9406-4298-A754-495FC5B0982C}" presName="sibTrans" presStyleLbl="node1" presStyleIdx="9" presStyleCnt="13"/>
      <dgm:spPr/>
    </dgm:pt>
    <dgm:pt modelId="{18F54E48-6598-4310-9EB5-D236CB45E3DE}" type="pres">
      <dgm:prSet presAssocID="{1802A8C7-9406-4298-A754-495FC5B0982C}" presName="sibTransSpacerAfterConnector" presStyleCnt="0"/>
      <dgm:spPr/>
    </dgm:pt>
    <dgm:pt modelId="{F6BDFA4C-243A-47E4-9527-AC9FBFC9C611}" type="pres">
      <dgm:prSet presAssocID="{727AFF8B-5578-4ABE-9048-E745EC723222}" presName="node" presStyleLbl="node1" presStyleIdx="10" presStyleCnt="13">
        <dgm:presLayoutVars>
          <dgm:bulletEnabled val="1"/>
        </dgm:presLayoutVars>
      </dgm:prSet>
      <dgm:spPr/>
    </dgm:pt>
    <dgm:pt modelId="{4640B75B-FD3F-4E71-A46B-2E22650BD589}" type="pres">
      <dgm:prSet presAssocID="{8F6620E9-9797-4A7B-94FE-12E0226DB5EC}" presName="sibTransSpacerBeforeConnector" presStyleCnt="0"/>
      <dgm:spPr/>
    </dgm:pt>
    <dgm:pt modelId="{6284950B-8A63-491A-82CE-7EC20BE80D1E}" type="pres">
      <dgm:prSet presAssocID="{8F6620E9-9797-4A7B-94FE-12E0226DB5EC}" presName="sibTrans" presStyleLbl="node1" presStyleIdx="11" presStyleCnt="13"/>
      <dgm:spPr/>
    </dgm:pt>
    <dgm:pt modelId="{16DBF772-3802-4AE4-9456-2DB84B86DEBC}" type="pres">
      <dgm:prSet presAssocID="{8F6620E9-9797-4A7B-94FE-12E0226DB5EC}" presName="sibTransSpacerAfterConnector" presStyleCnt="0"/>
      <dgm:spPr/>
    </dgm:pt>
    <dgm:pt modelId="{26126E59-39E7-479D-AB37-904C8431F639}" type="pres">
      <dgm:prSet presAssocID="{65B8ACA8-6C18-45B8-94AE-6F5C982BC5CB}" presName="node" presStyleLbl="node1" presStyleIdx="12" presStyleCnt="13">
        <dgm:presLayoutVars>
          <dgm:bulletEnabled val="1"/>
        </dgm:presLayoutVars>
      </dgm:prSet>
      <dgm:spPr/>
    </dgm:pt>
  </dgm:ptLst>
  <dgm:cxnLst>
    <dgm:cxn modelId="{75F26600-DEEF-417A-AA96-8C96F9056BD3}" type="presOf" srcId="{69188B0E-C7FE-430B-BCB4-B4349FDCD419}" destId="{C0B9182C-E055-4BDE-8D6A-467020DDD99A}" srcOrd="0" destOrd="0" presId="urn:microsoft.com/office/officeart/2016/7/layout/BasicProcessNew"/>
    <dgm:cxn modelId="{567D950D-9F77-4E9F-AE72-37A0D2C7F41E}" type="presOf" srcId="{755E5B97-2F49-4783-8C46-999A9E287804}" destId="{AE4E1AEB-3F60-4A83-A303-F19351F8DB6B}" srcOrd="0" destOrd="0" presId="urn:microsoft.com/office/officeart/2016/7/layout/BasicProcessNew"/>
    <dgm:cxn modelId="{7858A62E-5DBF-4618-9EC5-B7EF814D5BE3}" type="presOf" srcId="{9495AC15-B118-4B51-9BFF-066579A99388}" destId="{AFBD1293-F5C6-4C09-9793-543E166E823A}" srcOrd="0" destOrd="0" presId="urn:microsoft.com/office/officeart/2016/7/layout/BasicProcessNew"/>
    <dgm:cxn modelId="{0DC1C05C-B587-4AE5-AC37-4F6252CD609B}" srcId="{91F81CFE-F226-45FC-935C-9C677DD3B082}" destId="{A6E842AC-A6B8-40E0-A913-CF9E0DBA942F}" srcOrd="2" destOrd="0" parTransId="{05CDAEBE-B27F-4073-8D96-75038DFAE3BD}" sibTransId="{AD49AD64-70D5-40C5-9E29-AA61960C770C}"/>
    <dgm:cxn modelId="{D9BDCB41-35A0-4D7D-9D57-19DE65648268}" type="presOf" srcId="{E6818F2E-2BDC-41BF-959D-B933D16D98D2}" destId="{3868D5CC-4A66-4396-B57C-34CB0AAC2E48}" srcOrd="0" destOrd="0" presId="urn:microsoft.com/office/officeart/2016/7/layout/BasicProcessNew"/>
    <dgm:cxn modelId="{D755A262-7FDC-4A33-91EC-23303423F4E2}" srcId="{91F81CFE-F226-45FC-935C-9C677DD3B082}" destId="{755E5B97-2F49-4783-8C46-999A9E287804}" srcOrd="0" destOrd="0" parTransId="{04A0806D-F356-4F61-ACFD-0AB7BC1A3B76}" sibTransId="{BF2BEA7F-6A06-48D8-9296-0F40FB3AFEBC}"/>
    <dgm:cxn modelId="{27345C4E-60F3-40EC-ACD7-F9A695B6E0B1}" type="presOf" srcId="{727AFF8B-5578-4ABE-9048-E745EC723222}" destId="{F6BDFA4C-243A-47E4-9527-AC9FBFC9C611}" srcOrd="0" destOrd="0" presId="urn:microsoft.com/office/officeart/2016/7/layout/BasicProcessNew"/>
    <dgm:cxn modelId="{E9088A51-8CD0-4263-8CED-F71EC4BBE752}" type="presOf" srcId="{65B8ACA8-6C18-45B8-94AE-6F5C982BC5CB}" destId="{26126E59-39E7-479D-AB37-904C8431F639}" srcOrd="0" destOrd="0" presId="urn:microsoft.com/office/officeart/2016/7/layout/BasicProcessNew"/>
    <dgm:cxn modelId="{2C4DC07B-0205-4172-847D-9E8F66CE8A26}" srcId="{91F81CFE-F226-45FC-935C-9C677DD3B082}" destId="{727AFF8B-5578-4ABE-9048-E745EC723222}" srcOrd="5" destOrd="0" parTransId="{259E832C-7C2A-4413-A1B4-394AB1F2C947}" sibTransId="{8F6620E9-9797-4A7B-94FE-12E0226DB5EC}"/>
    <dgm:cxn modelId="{BF56E389-D9C7-4E40-AEA9-2E9726C68855}" type="presOf" srcId="{AD49AD64-70D5-40C5-9E29-AA61960C770C}" destId="{E224B855-7012-43F4-B07C-130CC6723EB6}" srcOrd="0" destOrd="0" presId="urn:microsoft.com/office/officeart/2016/7/layout/BasicProcessNew"/>
    <dgm:cxn modelId="{55FF08A5-7826-4CC2-9685-93637B9FE6A2}" type="presOf" srcId="{91F81CFE-F226-45FC-935C-9C677DD3B082}" destId="{5ACC10F1-C239-4AE0-92C3-A34BA27918BC}" srcOrd="0" destOrd="0" presId="urn:microsoft.com/office/officeart/2016/7/layout/BasicProcessNew"/>
    <dgm:cxn modelId="{81477AAC-F062-4709-836D-6B63E1ED35AD}" type="presOf" srcId="{B60AF7F0-4F8B-4431-A517-D0DE07276473}" destId="{89B08A1E-A16D-4C31-8D7D-9569DF996A85}" srcOrd="0" destOrd="0" presId="urn:microsoft.com/office/officeart/2016/7/layout/BasicProcessNew"/>
    <dgm:cxn modelId="{90877EBA-2049-42A1-AE5F-75BEA524E4E4}" type="presOf" srcId="{BF2BEA7F-6A06-48D8-9296-0F40FB3AFEBC}" destId="{5388E00D-A8D4-4785-A58D-88181A0AA875}" srcOrd="0" destOrd="0" presId="urn:microsoft.com/office/officeart/2016/7/layout/BasicProcessNew"/>
    <dgm:cxn modelId="{45AB77BD-4E13-4455-A731-27A898E41E8D}" type="presOf" srcId="{1802A8C7-9406-4298-A754-495FC5B0982C}" destId="{1CB79AF3-4887-4296-8299-164D286B2CDF}" srcOrd="0" destOrd="0" presId="urn:microsoft.com/office/officeart/2016/7/layout/BasicProcessNew"/>
    <dgm:cxn modelId="{E8ABD5C3-3E64-45E8-9A90-3A5A3815B473}" type="presOf" srcId="{BB812120-2E55-4BC3-8BAA-3D643BA01C95}" destId="{1BE7760B-EE53-464C-95EA-46CBBA2BAA53}" srcOrd="0" destOrd="0" presId="urn:microsoft.com/office/officeart/2016/7/layout/BasicProcessNew"/>
    <dgm:cxn modelId="{AE3FEBC9-0414-4025-8ECB-9C29E31DB5BE}" srcId="{91F81CFE-F226-45FC-935C-9C677DD3B082}" destId="{65B8ACA8-6C18-45B8-94AE-6F5C982BC5CB}" srcOrd="6" destOrd="0" parTransId="{37A59385-221F-474B-BF93-30D8227F83E2}" sibTransId="{54346797-7EE9-43F1-9718-1FB29675F2B7}"/>
    <dgm:cxn modelId="{2E586BD5-9860-40E1-A24D-5459D3389669}" type="presOf" srcId="{A6E842AC-A6B8-40E0-A913-CF9E0DBA942F}" destId="{7A8BFC45-FF03-4214-BBD7-B16F53BCCD39}" srcOrd="0" destOrd="0" presId="urn:microsoft.com/office/officeart/2016/7/layout/BasicProcessNew"/>
    <dgm:cxn modelId="{718518D9-4756-4355-BBC0-7E0AF2132D0C}" srcId="{91F81CFE-F226-45FC-935C-9C677DD3B082}" destId="{69188B0E-C7FE-430B-BCB4-B4349FDCD419}" srcOrd="4" destOrd="0" parTransId="{4FA64A05-BFF4-467C-8FB8-25C23654F05E}" sibTransId="{1802A8C7-9406-4298-A754-495FC5B0982C}"/>
    <dgm:cxn modelId="{9C309FDF-51B8-421A-ACE0-3754CBD351F1}" srcId="{91F81CFE-F226-45FC-935C-9C677DD3B082}" destId="{E6818F2E-2BDC-41BF-959D-B933D16D98D2}" srcOrd="3" destOrd="0" parTransId="{3612B0FE-F948-4C60-BAB8-BAA6072996F1}" sibTransId="{BB812120-2E55-4BC3-8BAA-3D643BA01C95}"/>
    <dgm:cxn modelId="{A6B1AEE6-E2CF-48BD-AD8F-3ABCC99448EE}" srcId="{91F81CFE-F226-45FC-935C-9C677DD3B082}" destId="{B60AF7F0-4F8B-4431-A517-D0DE07276473}" srcOrd="1" destOrd="0" parTransId="{C19A6B68-EF6D-4DE8-98A0-82C02583B08D}" sibTransId="{9495AC15-B118-4B51-9BFF-066579A99388}"/>
    <dgm:cxn modelId="{D01697E9-8D32-4B20-8579-411F90A75864}" type="presOf" srcId="{8F6620E9-9797-4A7B-94FE-12E0226DB5EC}" destId="{6284950B-8A63-491A-82CE-7EC20BE80D1E}" srcOrd="0" destOrd="0" presId="urn:microsoft.com/office/officeart/2016/7/layout/BasicProcessNew"/>
    <dgm:cxn modelId="{0277628F-F53C-46DB-B47F-D8FD8932A1C7}" type="presParOf" srcId="{5ACC10F1-C239-4AE0-92C3-A34BA27918BC}" destId="{AE4E1AEB-3F60-4A83-A303-F19351F8DB6B}" srcOrd="0" destOrd="0" presId="urn:microsoft.com/office/officeart/2016/7/layout/BasicProcessNew"/>
    <dgm:cxn modelId="{17A5FD6B-975E-434B-9054-5314320751E2}" type="presParOf" srcId="{5ACC10F1-C239-4AE0-92C3-A34BA27918BC}" destId="{E86DDA02-4D3E-4AB5-A44C-3F02F8E87100}" srcOrd="1" destOrd="0" presId="urn:microsoft.com/office/officeart/2016/7/layout/BasicProcessNew"/>
    <dgm:cxn modelId="{50275A4D-425A-43A9-9AAA-AB83E2E8EF7A}" type="presParOf" srcId="{5ACC10F1-C239-4AE0-92C3-A34BA27918BC}" destId="{5388E00D-A8D4-4785-A58D-88181A0AA875}" srcOrd="2" destOrd="0" presId="urn:microsoft.com/office/officeart/2016/7/layout/BasicProcessNew"/>
    <dgm:cxn modelId="{9AE9C726-1953-44B2-B963-91923DD9F52F}" type="presParOf" srcId="{5ACC10F1-C239-4AE0-92C3-A34BA27918BC}" destId="{F242F0D4-2014-4E58-9275-78291E15D3F1}" srcOrd="3" destOrd="0" presId="urn:microsoft.com/office/officeart/2016/7/layout/BasicProcessNew"/>
    <dgm:cxn modelId="{6F679C06-F88A-48EC-9F59-51E5B31126CA}" type="presParOf" srcId="{5ACC10F1-C239-4AE0-92C3-A34BA27918BC}" destId="{89B08A1E-A16D-4C31-8D7D-9569DF996A85}" srcOrd="4" destOrd="0" presId="urn:microsoft.com/office/officeart/2016/7/layout/BasicProcessNew"/>
    <dgm:cxn modelId="{B3A7C614-451A-4721-95DA-AAB761D4E39A}" type="presParOf" srcId="{5ACC10F1-C239-4AE0-92C3-A34BA27918BC}" destId="{30551375-BD39-4484-9554-C4BE599F35C2}" srcOrd="5" destOrd="0" presId="urn:microsoft.com/office/officeart/2016/7/layout/BasicProcessNew"/>
    <dgm:cxn modelId="{56397559-036D-4BB7-9A62-F353B53694AF}" type="presParOf" srcId="{5ACC10F1-C239-4AE0-92C3-A34BA27918BC}" destId="{AFBD1293-F5C6-4C09-9793-543E166E823A}" srcOrd="6" destOrd="0" presId="urn:microsoft.com/office/officeart/2016/7/layout/BasicProcessNew"/>
    <dgm:cxn modelId="{6C7F6FF2-4B71-401E-AB7F-4C01FB50436E}" type="presParOf" srcId="{5ACC10F1-C239-4AE0-92C3-A34BA27918BC}" destId="{684A6AF7-D106-4079-8EDA-0B6829DFCD24}" srcOrd="7" destOrd="0" presId="urn:microsoft.com/office/officeart/2016/7/layout/BasicProcessNew"/>
    <dgm:cxn modelId="{C4CFE4C9-6590-4F54-8ADB-DE18FFA1E808}" type="presParOf" srcId="{5ACC10F1-C239-4AE0-92C3-A34BA27918BC}" destId="{7A8BFC45-FF03-4214-BBD7-B16F53BCCD39}" srcOrd="8" destOrd="0" presId="urn:microsoft.com/office/officeart/2016/7/layout/BasicProcessNew"/>
    <dgm:cxn modelId="{C4FDFF10-7C9B-4DA7-852C-E52FB9E54566}" type="presParOf" srcId="{5ACC10F1-C239-4AE0-92C3-A34BA27918BC}" destId="{359BD280-E219-4955-A100-4C4C147224CE}" srcOrd="9" destOrd="0" presId="urn:microsoft.com/office/officeart/2016/7/layout/BasicProcessNew"/>
    <dgm:cxn modelId="{87644F2A-20EE-4DD2-9E52-101512C4616E}" type="presParOf" srcId="{5ACC10F1-C239-4AE0-92C3-A34BA27918BC}" destId="{E224B855-7012-43F4-B07C-130CC6723EB6}" srcOrd="10" destOrd="0" presId="urn:microsoft.com/office/officeart/2016/7/layout/BasicProcessNew"/>
    <dgm:cxn modelId="{90573993-FDFF-4E01-B4BC-CE659E2C4606}" type="presParOf" srcId="{5ACC10F1-C239-4AE0-92C3-A34BA27918BC}" destId="{4B29BEA1-CE35-4350-8C79-BD26C6722852}" srcOrd="11" destOrd="0" presId="urn:microsoft.com/office/officeart/2016/7/layout/BasicProcessNew"/>
    <dgm:cxn modelId="{467A0611-B058-4E94-A4A6-C7E2679E24D9}" type="presParOf" srcId="{5ACC10F1-C239-4AE0-92C3-A34BA27918BC}" destId="{3868D5CC-4A66-4396-B57C-34CB0AAC2E48}" srcOrd="12" destOrd="0" presId="urn:microsoft.com/office/officeart/2016/7/layout/BasicProcessNew"/>
    <dgm:cxn modelId="{1ABD1391-77A1-4117-9A92-0E99A01109D4}" type="presParOf" srcId="{5ACC10F1-C239-4AE0-92C3-A34BA27918BC}" destId="{6AAC37F3-D2AA-4267-996E-A77A9BC8E53B}" srcOrd="13" destOrd="0" presId="urn:microsoft.com/office/officeart/2016/7/layout/BasicProcessNew"/>
    <dgm:cxn modelId="{E8AE6C7B-F6B7-434C-B48D-24C7829CE229}" type="presParOf" srcId="{5ACC10F1-C239-4AE0-92C3-A34BA27918BC}" destId="{1BE7760B-EE53-464C-95EA-46CBBA2BAA53}" srcOrd="14" destOrd="0" presId="urn:microsoft.com/office/officeart/2016/7/layout/BasicProcessNew"/>
    <dgm:cxn modelId="{DBADC81E-4982-4DED-86C6-32CC084AAC8D}" type="presParOf" srcId="{5ACC10F1-C239-4AE0-92C3-A34BA27918BC}" destId="{DE56527A-0179-489E-94E1-1203CD3E74A9}" srcOrd="15" destOrd="0" presId="urn:microsoft.com/office/officeart/2016/7/layout/BasicProcessNew"/>
    <dgm:cxn modelId="{F2BAF6BD-7EEB-4FAD-85D4-1C4AC7BD3E37}" type="presParOf" srcId="{5ACC10F1-C239-4AE0-92C3-A34BA27918BC}" destId="{C0B9182C-E055-4BDE-8D6A-467020DDD99A}" srcOrd="16" destOrd="0" presId="urn:microsoft.com/office/officeart/2016/7/layout/BasicProcessNew"/>
    <dgm:cxn modelId="{FB0A24F1-96A6-4C28-951E-EE312DCB7D41}" type="presParOf" srcId="{5ACC10F1-C239-4AE0-92C3-A34BA27918BC}" destId="{293CFC2A-5BF4-4D2C-AFAA-BE51E5DAC537}" srcOrd="17" destOrd="0" presId="urn:microsoft.com/office/officeart/2016/7/layout/BasicProcessNew"/>
    <dgm:cxn modelId="{1110B5F4-5E7D-45A5-8B98-DC654CD91B53}" type="presParOf" srcId="{5ACC10F1-C239-4AE0-92C3-A34BA27918BC}" destId="{1CB79AF3-4887-4296-8299-164D286B2CDF}" srcOrd="18" destOrd="0" presId="urn:microsoft.com/office/officeart/2016/7/layout/BasicProcessNew"/>
    <dgm:cxn modelId="{B3D45C28-674E-4AE4-89C8-024D0D943872}" type="presParOf" srcId="{5ACC10F1-C239-4AE0-92C3-A34BA27918BC}" destId="{18F54E48-6598-4310-9EB5-D236CB45E3DE}" srcOrd="19" destOrd="0" presId="urn:microsoft.com/office/officeart/2016/7/layout/BasicProcessNew"/>
    <dgm:cxn modelId="{BFB53574-CEAF-4E5D-9DD7-0383E8003A29}" type="presParOf" srcId="{5ACC10F1-C239-4AE0-92C3-A34BA27918BC}" destId="{F6BDFA4C-243A-47E4-9527-AC9FBFC9C611}" srcOrd="20" destOrd="0" presId="urn:microsoft.com/office/officeart/2016/7/layout/BasicProcessNew"/>
    <dgm:cxn modelId="{E6ECF099-1D06-4EF0-A5B3-FBE362C39C68}" type="presParOf" srcId="{5ACC10F1-C239-4AE0-92C3-A34BA27918BC}" destId="{4640B75B-FD3F-4E71-A46B-2E22650BD589}" srcOrd="21" destOrd="0" presId="urn:microsoft.com/office/officeart/2016/7/layout/BasicProcessNew"/>
    <dgm:cxn modelId="{BC8BFA10-32AE-46D7-964D-7B3B793020A6}" type="presParOf" srcId="{5ACC10F1-C239-4AE0-92C3-A34BA27918BC}" destId="{6284950B-8A63-491A-82CE-7EC20BE80D1E}" srcOrd="22" destOrd="0" presId="urn:microsoft.com/office/officeart/2016/7/layout/BasicProcessNew"/>
    <dgm:cxn modelId="{79A0E9F1-50EE-49C8-8AAE-60686C748282}" type="presParOf" srcId="{5ACC10F1-C239-4AE0-92C3-A34BA27918BC}" destId="{16DBF772-3802-4AE4-9456-2DB84B86DEBC}" srcOrd="23" destOrd="0" presId="urn:microsoft.com/office/officeart/2016/7/layout/BasicProcessNew"/>
    <dgm:cxn modelId="{41509E89-FF3C-404F-9045-2BA3F944FBF9}" type="presParOf" srcId="{5ACC10F1-C239-4AE0-92C3-A34BA27918BC}" destId="{26126E59-39E7-479D-AB37-904C8431F639}" srcOrd="24"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EEE77-A46B-424B-954A-673DAA350412}">
      <dsp:nvSpPr>
        <dsp:cNvPr id="0" name=""/>
        <dsp:cNvSpPr/>
      </dsp:nvSpPr>
      <dsp:spPr>
        <a:xfrm>
          <a:off x="90368" y="2268"/>
          <a:ext cx="2115442" cy="12692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Project Overview</a:t>
          </a:r>
        </a:p>
      </dsp:txBody>
      <dsp:txXfrm>
        <a:off x="127544" y="39444"/>
        <a:ext cx="2041090" cy="1194913"/>
      </dsp:txXfrm>
    </dsp:sp>
    <dsp:sp modelId="{381F606A-05B6-4139-BA40-E53D803A7E9E}">
      <dsp:nvSpPr>
        <dsp:cNvPr id="0" name=""/>
        <dsp:cNvSpPr/>
      </dsp:nvSpPr>
      <dsp:spPr>
        <a:xfrm>
          <a:off x="2391970" y="374586"/>
          <a:ext cx="448473" cy="52462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2391970" y="479512"/>
        <a:ext cx="313931" cy="314777"/>
      </dsp:txXfrm>
    </dsp:sp>
    <dsp:sp modelId="{55161D62-5EA8-4D0C-BEC8-2498D8D1EF9D}">
      <dsp:nvSpPr>
        <dsp:cNvPr id="0" name=""/>
        <dsp:cNvSpPr/>
      </dsp:nvSpPr>
      <dsp:spPr>
        <a:xfrm>
          <a:off x="3051988" y="2268"/>
          <a:ext cx="2115442" cy="1269265"/>
        </a:xfrm>
        <a:prstGeom prst="roundRect">
          <a:avLst>
            <a:gd name="adj" fmla="val 10000"/>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Dataset Description</a:t>
          </a:r>
        </a:p>
      </dsp:txBody>
      <dsp:txXfrm>
        <a:off x="3089164" y="39444"/>
        <a:ext cx="2041090" cy="1194913"/>
      </dsp:txXfrm>
    </dsp:sp>
    <dsp:sp modelId="{5E652E28-55F9-4EAD-8911-E5A419A4C12F}">
      <dsp:nvSpPr>
        <dsp:cNvPr id="0" name=""/>
        <dsp:cNvSpPr/>
      </dsp:nvSpPr>
      <dsp:spPr>
        <a:xfrm rot="5400000">
          <a:off x="3885473" y="1419614"/>
          <a:ext cx="448473" cy="524629"/>
        </a:xfrm>
        <a:prstGeom prst="rightArrow">
          <a:avLst>
            <a:gd name="adj1" fmla="val 60000"/>
            <a:gd name="adj2" fmla="val 50000"/>
          </a:avLst>
        </a:prstGeom>
        <a:solidFill>
          <a:schemeClr val="accent2">
            <a:hueOff val="2147871"/>
            <a:satOff val="-6164"/>
            <a:lumOff val="-987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3952321" y="1457692"/>
        <a:ext cx="314777" cy="313931"/>
      </dsp:txXfrm>
    </dsp:sp>
    <dsp:sp modelId="{2E451782-3B18-40A5-854C-6BCBA6E409A8}">
      <dsp:nvSpPr>
        <dsp:cNvPr id="0" name=""/>
        <dsp:cNvSpPr/>
      </dsp:nvSpPr>
      <dsp:spPr>
        <a:xfrm>
          <a:off x="3051988" y="2117711"/>
          <a:ext cx="2115442" cy="1269265"/>
        </a:xfrm>
        <a:prstGeom prst="roundRect">
          <a:avLst>
            <a:gd name="adj" fmla="val 1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Entity Relationship Diagram</a:t>
          </a:r>
        </a:p>
      </dsp:txBody>
      <dsp:txXfrm>
        <a:off x="3089164" y="2154887"/>
        <a:ext cx="2041090" cy="1194913"/>
      </dsp:txXfrm>
    </dsp:sp>
    <dsp:sp modelId="{DE3BB5D1-22FC-40C7-ADB0-A29BF0C45754}">
      <dsp:nvSpPr>
        <dsp:cNvPr id="0" name=""/>
        <dsp:cNvSpPr/>
      </dsp:nvSpPr>
      <dsp:spPr>
        <a:xfrm rot="10800000">
          <a:off x="2417355" y="2490029"/>
          <a:ext cx="448473" cy="524629"/>
        </a:xfrm>
        <a:prstGeom prst="rightArrow">
          <a:avLst>
            <a:gd name="adj1" fmla="val 60000"/>
            <a:gd name="adj2" fmla="val 50000"/>
          </a:avLst>
        </a:prstGeom>
        <a:solidFill>
          <a:schemeClr val="accent2">
            <a:hueOff val="4295743"/>
            <a:satOff val="-12329"/>
            <a:lumOff val="-197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10800000">
        <a:off x="2551897" y="2594955"/>
        <a:ext cx="313931" cy="314777"/>
      </dsp:txXfrm>
    </dsp:sp>
    <dsp:sp modelId="{544934EE-DEA0-4091-9223-6096EBA2F180}">
      <dsp:nvSpPr>
        <dsp:cNvPr id="0" name=""/>
        <dsp:cNvSpPr/>
      </dsp:nvSpPr>
      <dsp:spPr>
        <a:xfrm>
          <a:off x="90368" y="2117711"/>
          <a:ext cx="2115442" cy="1269265"/>
        </a:xfrm>
        <a:prstGeom prst="roundRect">
          <a:avLst>
            <a:gd name="adj" fmla="val 10000"/>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Analysis (Queries)</a:t>
          </a:r>
        </a:p>
      </dsp:txBody>
      <dsp:txXfrm>
        <a:off x="127544" y="2154887"/>
        <a:ext cx="2041090" cy="1194913"/>
      </dsp:txXfrm>
    </dsp:sp>
    <dsp:sp modelId="{3C73DD68-99F6-47F7-9718-BE6A42DC7BC9}">
      <dsp:nvSpPr>
        <dsp:cNvPr id="0" name=""/>
        <dsp:cNvSpPr/>
      </dsp:nvSpPr>
      <dsp:spPr>
        <a:xfrm rot="5400000">
          <a:off x="923852" y="3535057"/>
          <a:ext cx="448473" cy="524629"/>
        </a:xfrm>
        <a:prstGeom prst="rightArrow">
          <a:avLst>
            <a:gd name="adj1" fmla="val 60000"/>
            <a:gd name="adj2" fmla="val 50000"/>
          </a:avLst>
        </a:prstGeom>
        <a:solidFill>
          <a:schemeClr val="accent2">
            <a:hueOff val="6443614"/>
            <a:satOff val="-18493"/>
            <a:lumOff val="-296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990700" y="3573135"/>
        <a:ext cx="314777" cy="313931"/>
      </dsp:txXfrm>
    </dsp:sp>
    <dsp:sp modelId="{EBEDD089-2D3D-456C-AAC6-C72212A754BE}">
      <dsp:nvSpPr>
        <dsp:cNvPr id="0" name=""/>
        <dsp:cNvSpPr/>
      </dsp:nvSpPr>
      <dsp:spPr>
        <a:xfrm>
          <a:off x="90368" y="4233154"/>
          <a:ext cx="2115442" cy="1269265"/>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Summery</a:t>
          </a:r>
        </a:p>
      </dsp:txBody>
      <dsp:txXfrm>
        <a:off x="127544" y="4270330"/>
        <a:ext cx="2041090" cy="1194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2C583-C9FA-456A-8AD9-41933A820A53}">
      <dsp:nvSpPr>
        <dsp:cNvPr id="0" name=""/>
        <dsp:cNvSpPr/>
      </dsp:nvSpPr>
      <dsp:spPr>
        <a:xfrm>
          <a:off x="2836492" y="602570"/>
          <a:ext cx="465014" cy="91440"/>
        </a:xfrm>
        <a:custGeom>
          <a:avLst/>
          <a:gdLst/>
          <a:ahLst/>
          <a:cxnLst/>
          <a:rect l="0" t="0" r="0" b="0"/>
          <a:pathLst>
            <a:path>
              <a:moveTo>
                <a:pt x="0" y="45720"/>
              </a:moveTo>
              <a:lnTo>
                <a:pt x="46501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056609" y="645812"/>
        <a:ext cx="24780" cy="4956"/>
      </dsp:txXfrm>
    </dsp:sp>
    <dsp:sp modelId="{9A5A1AEC-77AD-40FB-A269-A023D62EB50E}">
      <dsp:nvSpPr>
        <dsp:cNvPr id="0" name=""/>
        <dsp:cNvSpPr/>
      </dsp:nvSpPr>
      <dsp:spPr>
        <a:xfrm>
          <a:off x="683447" y="1837"/>
          <a:ext cx="2154845" cy="12929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589" tIns="110834" rIns="105589" bIns="110834" numCol="1" spcCol="1270" anchor="ctr" anchorCtr="0">
          <a:noAutofit/>
        </a:bodyPr>
        <a:lstStyle/>
        <a:p>
          <a:pPr marL="0" lvl="0" indent="0" algn="ctr" defTabSz="533400">
            <a:lnSpc>
              <a:spcPct val="90000"/>
            </a:lnSpc>
            <a:spcBef>
              <a:spcPct val="0"/>
            </a:spcBef>
            <a:spcAft>
              <a:spcPct val="35000"/>
            </a:spcAft>
            <a:buNone/>
          </a:pPr>
          <a:r>
            <a:rPr lang="en-US" sz="1200" kern="1200" dirty="0"/>
            <a:t>Entity Relationship Diagram</a:t>
          </a:r>
        </a:p>
      </dsp:txBody>
      <dsp:txXfrm>
        <a:off x="683447" y="1837"/>
        <a:ext cx="2154845" cy="1292907"/>
      </dsp:txXfrm>
    </dsp:sp>
    <dsp:sp modelId="{0786B4D8-A543-4ECC-90DC-44E85D330FC7}">
      <dsp:nvSpPr>
        <dsp:cNvPr id="0" name=""/>
        <dsp:cNvSpPr/>
      </dsp:nvSpPr>
      <dsp:spPr>
        <a:xfrm>
          <a:off x="1760870" y="1292944"/>
          <a:ext cx="2650459" cy="465014"/>
        </a:xfrm>
        <a:custGeom>
          <a:avLst/>
          <a:gdLst/>
          <a:ahLst/>
          <a:cxnLst/>
          <a:rect l="0" t="0" r="0" b="0"/>
          <a:pathLst>
            <a:path>
              <a:moveTo>
                <a:pt x="2650459" y="0"/>
              </a:moveTo>
              <a:lnTo>
                <a:pt x="2650459" y="249607"/>
              </a:lnTo>
              <a:lnTo>
                <a:pt x="0" y="249607"/>
              </a:lnTo>
              <a:lnTo>
                <a:pt x="0" y="465014"/>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018690" y="1522973"/>
        <a:ext cx="134819" cy="4956"/>
      </dsp:txXfrm>
    </dsp:sp>
    <dsp:sp modelId="{BEC1897B-CDF2-4A7E-8ACB-1FE876B8D849}">
      <dsp:nvSpPr>
        <dsp:cNvPr id="0" name=""/>
        <dsp:cNvSpPr/>
      </dsp:nvSpPr>
      <dsp:spPr>
        <a:xfrm>
          <a:off x="3333907" y="1837"/>
          <a:ext cx="2154845" cy="12929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589" tIns="110834" rIns="105589" bIns="110834" numCol="1" spcCol="1270" anchor="ctr" anchorCtr="0">
          <a:noAutofit/>
        </a:bodyPr>
        <a:lstStyle/>
        <a:p>
          <a:pPr marL="0" lvl="0" indent="0" algn="ctr" defTabSz="533400">
            <a:lnSpc>
              <a:spcPct val="90000"/>
            </a:lnSpc>
            <a:spcBef>
              <a:spcPct val="0"/>
            </a:spcBef>
            <a:spcAft>
              <a:spcPct val="35000"/>
            </a:spcAft>
            <a:buNone/>
          </a:pPr>
          <a:r>
            <a:rPr lang="en-US" sz="1200" kern="1200" dirty="0"/>
            <a:t>We’ve added a new entity called “Device_Details” to capture information about the devices used by players</a:t>
          </a:r>
        </a:p>
      </dsp:txBody>
      <dsp:txXfrm>
        <a:off x="3333907" y="1837"/>
        <a:ext cx="2154845" cy="1292907"/>
      </dsp:txXfrm>
    </dsp:sp>
    <dsp:sp modelId="{3DB5D512-F726-4116-A9DB-0C0EA896CD5B}">
      <dsp:nvSpPr>
        <dsp:cNvPr id="0" name=""/>
        <dsp:cNvSpPr/>
      </dsp:nvSpPr>
      <dsp:spPr>
        <a:xfrm>
          <a:off x="2836492" y="2391092"/>
          <a:ext cx="465014" cy="91440"/>
        </a:xfrm>
        <a:custGeom>
          <a:avLst/>
          <a:gdLst/>
          <a:ahLst/>
          <a:cxnLst/>
          <a:rect l="0" t="0" r="0" b="0"/>
          <a:pathLst>
            <a:path>
              <a:moveTo>
                <a:pt x="0" y="45720"/>
              </a:moveTo>
              <a:lnTo>
                <a:pt x="46501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056609" y="2434334"/>
        <a:ext cx="24780" cy="4956"/>
      </dsp:txXfrm>
    </dsp:sp>
    <dsp:sp modelId="{5A7D942C-0D0A-4DBF-A7F6-BF810E716327}">
      <dsp:nvSpPr>
        <dsp:cNvPr id="0" name=""/>
        <dsp:cNvSpPr/>
      </dsp:nvSpPr>
      <dsp:spPr>
        <a:xfrm>
          <a:off x="683447" y="1790358"/>
          <a:ext cx="2154845" cy="12929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589" tIns="110834" rIns="105589" bIns="110834" numCol="1" spcCol="1270" anchor="ctr" anchorCtr="0">
          <a:noAutofit/>
        </a:bodyPr>
        <a:lstStyle/>
        <a:p>
          <a:pPr marL="0" lvl="0" indent="0" algn="ctr" defTabSz="533400">
            <a:lnSpc>
              <a:spcPct val="90000"/>
            </a:lnSpc>
            <a:spcBef>
              <a:spcPct val="0"/>
            </a:spcBef>
            <a:spcAft>
              <a:spcPct val="35000"/>
            </a:spcAft>
            <a:buNone/>
          </a:pPr>
          <a:r>
            <a:rPr lang="en-US" sz="1200" kern="1200" dirty="0"/>
            <a:t>The “Level_Details” table now included an attribute Dev_ID to indicate which device was used</a:t>
          </a:r>
        </a:p>
      </dsp:txBody>
      <dsp:txXfrm>
        <a:off x="683447" y="1790358"/>
        <a:ext cx="2154845" cy="1292907"/>
      </dsp:txXfrm>
    </dsp:sp>
    <dsp:sp modelId="{6B22FAC5-77B8-4A0D-A6C6-A7F1C0B3A68F}">
      <dsp:nvSpPr>
        <dsp:cNvPr id="0" name=""/>
        <dsp:cNvSpPr/>
      </dsp:nvSpPr>
      <dsp:spPr>
        <a:xfrm>
          <a:off x="1760870" y="3081466"/>
          <a:ext cx="2650459" cy="465014"/>
        </a:xfrm>
        <a:custGeom>
          <a:avLst/>
          <a:gdLst/>
          <a:ahLst/>
          <a:cxnLst/>
          <a:rect l="0" t="0" r="0" b="0"/>
          <a:pathLst>
            <a:path>
              <a:moveTo>
                <a:pt x="2650459" y="0"/>
              </a:moveTo>
              <a:lnTo>
                <a:pt x="2650459" y="249607"/>
              </a:lnTo>
              <a:lnTo>
                <a:pt x="0" y="249607"/>
              </a:lnTo>
              <a:lnTo>
                <a:pt x="0" y="465014"/>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018690" y="3311495"/>
        <a:ext cx="134819" cy="4956"/>
      </dsp:txXfrm>
    </dsp:sp>
    <dsp:sp modelId="{1FA2859E-E027-4ED4-8564-10696078B35A}">
      <dsp:nvSpPr>
        <dsp:cNvPr id="0" name=""/>
        <dsp:cNvSpPr/>
      </dsp:nvSpPr>
      <dsp:spPr>
        <a:xfrm>
          <a:off x="3333907" y="1790358"/>
          <a:ext cx="2154845" cy="12929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589" tIns="110834" rIns="105589" bIns="110834" numCol="1" spcCol="1270" anchor="ctr" anchorCtr="0">
          <a:noAutofit/>
        </a:bodyPr>
        <a:lstStyle/>
        <a:p>
          <a:pPr marL="0" lvl="0" indent="0" algn="ctr" defTabSz="533400">
            <a:lnSpc>
              <a:spcPct val="90000"/>
            </a:lnSpc>
            <a:spcBef>
              <a:spcPct val="0"/>
            </a:spcBef>
            <a:spcAft>
              <a:spcPct val="35000"/>
            </a:spcAft>
            <a:buNone/>
          </a:pPr>
          <a:r>
            <a:rPr lang="en-US" sz="1200" kern="1200" dirty="0"/>
            <a:t>Another entity called “Level_Codes” is introduced to store information about the codes associated with each level.</a:t>
          </a:r>
        </a:p>
      </dsp:txBody>
      <dsp:txXfrm>
        <a:off x="3333907" y="1790358"/>
        <a:ext cx="2154845" cy="1292907"/>
      </dsp:txXfrm>
    </dsp:sp>
    <dsp:sp modelId="{0D327904-9272-4F0F-895B-89BFABD870BC}">
      <dsp:nvSpPr>
        <dsp:cNvPr id="0" name=""/>
        <dsp:cNvSpPr/>
      </dsp:nvSpPr>
      <dsp:spPr>
        <a:xfrm>
          <a:off x="2836492" y="4179614"/>
          <a:ext cx="465014" cy="91440"/>
        </a:xfrm>
        <a:custGeom>
          <a:avLst/>
          <a:gdLst/>
          <a:ahLst/>
          <a:cxnLst/>
          <a:rect l="0" t="0" r="0" b="0"/>
          <a:pathLst>
            <a:path>
              <a:moveTo>
                <a:pt x="0" y="45720"/>
              </a:moveTo>
              <a:lnTo>
                <a:pt x="465014"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056609" y="4222855"/>
        <a:ext cx="24780" cy="4956"/>
      </dsp:txXfrm>
    </dsp:sp>
    <dsp:sp modelId="{12A2974D-7DE5-4599-AB77-EE1C40CAA800}">
      <dsp:nvSpPr>
        <dsp:cNvPr id="0" name=""/>
        <dsp:cNvSpPr/>
      </dsp:nvSpPr>
      <dsp:spPr>
        <a:xfrm>
          <a:off x="683447" y="3578880"/>
          <a:ext cx="2154845" cy="12929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589" tIns="110834" rIns="105589" bIns="110834" numCol="1" spcCol="1270" anchor="ctr" anchorCtr="0">
          <a:noAutofit/>
        </a:bodyPr>
        <a:lstStyle/>
        <a:p>
          <a:pPr marL="0" lvl="0" indent="0" algn="ctr" defTabSz="533400">
            <a:lnSpc>
              <a:spcPct val="90000"/>
            </a:lnSpc>
            <a:spcBef>
              <a:spcPct val="0"/>
            </a:spcBef>
            <a:spcAft>
              <a:spcPct val="35000"/>
            </a:spcAft>
            <a:buNone/>
          </a:pPr>
          <a:r>
            <a:rPr lang="en-US" sz="1200" kern="1200" dirty="0"/>
            <a:t>“Level_Connectivity” represents the relationships between levels, using the codes from “Level_Codes” to indicate the connectivity between different levels.</a:t>
          </a:r>
        </a:p>
      </dsp:txBody>
      <dsp:txXfrm>
        <a:off x="683447" y="3578880"/>
        <a:ext cx="2154845" cy="1292907"/>
      </dsp:txXfrm>
    </dsp:sp>
    <dsp:sp modelId="{3E142918-AE21-4EAC-A9C1-4A84BCFD6966}">
      <dsp:nvSpPr>
        <dsp:cNvPr id="0" name=""/>
        <dsp:cNvSpPr/>
      </dsp:nvSpPr>
      <dsp:spPr>
        <a:xfrm>
          <a:off x="3333907" y="3578880"/>
          <a:ext cx="2154845" cy="12929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589" tIns="110834" rIns="105589" bIns="110834" numCol="1" spcCol="1270" anchor="ctr" anchorCtr="0">
          <a:noAutofit/>
        </a:bodyPr>
        <a:lstStyle/>
        <a:p>
          <a:pPr marL="0" lvl="0" indent="0" algn="ctr" defTabSz="533400">
            <a:lnSpc>
              <a:spcPct val="90000"/>
            </a:lnSpc>
            <a:spcBef>
              <a:spcPct val="0"/>
            </a:spcBef>
            <a:spcAft>
              <a:spcPct val="35000"/>
            </a:spcAft>
            <a:buNone/>
          </a:pPr>
          <a:r>
            <a:rPr lang="en-US" sz="1200" kern="1200" dirty="0"/>
            <a:t>Arrows indicate the relationships between entities, with cardinality specified where necessary (1-to-many relationships).</a:t>
          </a:r>
        </a:p>
      </dsp:txBody>
      <dsp:txXfrm>
        <a:off x="3333907" y="3578880"/>
        <a:ext cx="2154845" cy="12929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E1AEB-3F60-4A83-A303-F19351F8DB6B}">
      <dsp:nvSpPr>
        <dsp:cNvPr id="0" name=""/>
        <dsp:cNvSpPr/>
      </dsp:nvSpPr>
      <dsp:spPr>
        <a:xfrm>
          <a:off x="6435" y="253487"/>
          <a:ext cx="1299060" cy="384556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The project involved developing a database system for a gaming platform. Here’s the key components and features:</a:t>
          </a:r>
        </a:p>
      </dsp:txBody>
      <dsp:txXfrm>
        <a:off x="6435" y="253487"/>
        <a:ext cx="1299060" cy="3845568"/>
      </dsp:txXfrm>
    </dsp:sp>
    <dsp:sp modelId="{5388E00D-A8D4-4785-A58D-88181A0AA875}">
      <dsp:nvSpPr>
        <dsp:cNvPr id="0" name=""/>
        <dsp:cNvSpPr/>
      </dsp:nvSpPr>
      <dsp:spPr>
        <a:xfrm>
          <a:off x="1325508" y="2054772"/>
          <a:ext cx="194859" cy="243000"/>
        </a:xfrm>
        <a:prstGeom prst="rightArrow">
          <a:avLst>
            <a:gd name="adj1" fmla="val 50000"/>
            <a:gd name="adj2" fmla="val 50000"/>
          </a:avLst>
        </a:prstGeom>
        <a:solidFill>
          <a:schemeClr val="accent5">
            <a:hueOff val="-1012679"/>
            <a:satOff val="-69"/>
            <a:lumOff val="16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B08A1E-A16D-4C31-8D7D-9569DF996A85}">
      <dsp:nvSpPr>
        <dsp:cNvPr id="0" name=""/>
        <dsp:cNvSpPr/>
      </dsp:nvSpPr>
      <dsp:spPr>
        <a:xfrm>
          <a:off x="1540380" y="253487"/>
          <a:ext cx="1299060" cy="3845568"/>
        </a:xfrm>
        <a:prstGeom prst="rect">
          <a:avLst/>
        </a:prstGeom>
        <a:solidFill>
          <a:schemeClr val="accent5">
            <a:hueOff val="-2025358"/>
            <a:satOff val="-138"/>
            <a:lumOff val="32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Database Schema </a:t>
          </a:r>
          <a:r>
            <a:rPr lang="en-US" sz="1100" kern="1200" dirty="0">
              <a:latin typeface="Times New Roman" panose="02020603050405020304" pitchFamily="18" charset="0"/>
              <a:cs typeface="Times New Roman" panose="02020603050405020304" pitchFamily="18" charset="0"/>
            </a:rPr>
            <a:t>: The Project includes a well-structured relational database schema with tables such as ‘Player_Details’ , ‘Level_Details’, and ‘Game_Data’, storing information about players, their game levels, and game statistics.</a:t>
          </a:r>
        </a:p>
      </dsp:txBody>
      <dsp:txXfrm>
        <a:off x="1540380" y="253487"/>
        <a:ext cx="1299060" cy="3845568"/>
      </dsp:txXfrm>
    </dsp:sp>
    <dsp:sp modelId="{AFBD1293-F5C6-4C09-9793-543E166E823A}">
      <dsp:nvSpPr>
        <dsp:cNvPr id="0" name=""/>
        <dsp:cNvSpPr/>
      </dsp:nvSpPr>
      <dsp:spPr>
        <a:xfrm>
          <a:off x="2859453" y="2054772"/>
          <a:ext cx="194859" cy="243000"/>
        </a:xfrm>
        <a:prstGeom prst="rightArrow">
          <a:avLst>
            <a:gd name="adj1" fmla="val 50000"/>
            <a:gd name="adj2" fmla="val 50000"/>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8BFC45-FF03-4214-BBD7-B16F53BCCD39}">
      <dsp:nvSpPr>
        <dsp:cNvPr id="0" name=""/>
        <dsp:cNvSpPr/>
      </dsp:nvSpPr>
      <dsp:spPr>
        <a:xfrm>
          <a:off x="3074325" y="253487"/>
          <a:ext cx="1299060" cy="3845568"/>
        </a:xfrm>
        <a:prstGeom prst="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dirty="0"/>
            <a:t>Data Analysis Queries : </a:t>
          </a:r>
          <a:r>
            <a:rPr lang="en-US" sz="1100" kern="1200" dirty="0"/>
            <a:t>various SQL Queries were implemented to perform data analysis task, such as calculating total scores, finding top socres, identifying players with specific characteristics, and computing cumulative statistics.</a:t>
          </a:r>
        </a:p>
      </dsp:txBody>
      <dsp:txXfrm>
        <a:off x="3074325" y="253487"/>
        <a:ext cx="1299060" cy="3845568"/>
      </dsp:txXfrm>
    </dsp:sp>
    <dsp:sp modelId="{E224B855-7012-43F4-B07C-130CC6723EB6}">
      <dsp:nvSpPr>
        <dsp:cNvPr id="0" name=""/>
        <dsp:cNvSpPr/>
      </dsp:nvSpPr>
      <dsp:spPr>
        <a:xfrm>
          <a:off x="4393398" y="2054772"/>
          <a:ext cx="194859" cy="243000"/>
        </a:xfrm>
        <a:prstGeom prst="rightArrow">
          <a:avLst>
            <a:gd name="adj1" fmla="val 50000"/>
            <a:gd name="adj2" fmla="val 50000"/>
          </a:avLst>
        </a:prstGeom>
        <a:solidFill>
          <a:schemeClr val="accent5">
            <a:hueOff val="-5063395"/>
            <a:satOff val="-344"/>
            <a:lumOff val="81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68D5CC-4A66-4396-B57C-34CB0AAC2E48}">
      <dsp:nvSpPr>
        <dsp:cNvPr id="0" name=""/>
        <dsp:cNvSpPr/>
      </dsp:nvSpPr>
      <dsp:spPr>
        <a:xfrm>
          <a:off x="4608269" y="253487"/>
          <a:ext cx="1299060" cy="3845568"/>
        </a:xfrm>
        <a:prstGeom prst="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dirty="0"/>
            <a:t>Stored Procedures and Functions:  </a:t>
          </a:r>
          <a:r>
            <a:rPr lang="en-US" sz="1100" kern="1200" dirty="0"/>
            <a:t>PL/pgSQL stired procedures and function were utilized to encapsulate complex SQL logic, Improve code modularity and enhance database performance. Functions like ‘GetPlayerScoreSUm’ were created to compute aggregated values based on input parameters.</a:t>
          </a:r>
        </a:p>
      </dsp:txBody>
      <dsp:txXfrm>
        <a:off x="4608269" y="253487"/>
        <a:ext cx="1299060" cy="3845568"/>
      </dsp:txXfrm>
    </dsp:sp>
    <dsp:sp modelId="{1BE7760B-EE53-464C-95EA-46CBBA2BAA53}">
      <dsp:nvSpPr>
        <dsp:cNvPr id="0" name=""/>
        <dsp:cNvSpPr/>
      </dsp:nvSpPr>
      <dsp:spPr>
        <a:xfrm>
          <a:off x="5927342" y="2054772"/>
          <a:ext cx="194859" cy="243000"/>
        </a:xfrm>
        <a:prstGeom prst="rightArrow">
          <a:avLst>
            <a:gd name="adj1" fmla="val 50000"/>
            <a:gd name="adj2" fmla="val 50000"/>
          </a:avLst>
        </a:prstGeom>
        <a:solidFill>
          <a:schemeClr val="accent5">
            <a:hueOff val="-7088754"/>
            <a:satOff val="-482"/>
            <a:lumOff val="11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9182C-E055-4BDE-8D6A-467020DDD99A}">
      <dsp:nvSpPr>
        <dsp:cNvPr id="0" name=""/>
        <dsp:cNvSpPr/>
      </dsp:nvSpPr>
      <dsp:spPr>
        <a:xfrm>
          <a:off x="6142214" y="253487"/>
          <a:ext cx="1299060" cy="3845568"/>
        </a:xfrm>
        <a:prstGeom prst="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dirty="0"/>
            <a:t>Windows Function : </a:t>
          </a:r>
          <a:r>
            <a:rPr lang="en-US" sz="1100" kern="1200" dirty="0"/>
            <a:t>Windows functions, such as ‘ROW_NUMBER()’ and ‘SUM()’ , ‘OVER()’, were leveraged to perform advanced analytical operatons like ranking scores, calculating cumulative sums, and retrieving data based on specific windows partiions.</a:t>
          </a:r>
        </a:p>
      </dsp:txBody>
      <dsp:txXfrm>
        <a:off x="6142214" y="253487"/>
        <a:ext cx="1299060" cy="3845568"/>
      </dsp:txXfrm>
    </dsp:sp>
    <dsp:sp modelId="{1CB79AF3-4887-4296-8299-164D286B2CDF}">
      <dsp:nvSpPr>
        <dsp:cNvPr id="0" name=""/>
        <dsp:cNvSpPr/>
      </dsp:nvSpPr>
      <dsp:spPr>
        <a:xfrm>
          <a:off x="7461287" y="2054772"/>
          <a:ext cx="194859" cy="243000"/>
        </a:xfrm>
        <a:prstGeom prst="rightArrow">
          <a:avLst>
            <a:gd name="adj1" fmla="val 50000"/>
            <a:gd name="adj2" fmla="val 50000"/>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BDFA4C-243A-47E4-9527-AC9FBFC9C611}">
      <dsp:nvSpPr>
        <dsp:cNvPr id="0" name=""/>
        <dsp:cNvSpPr/>
      </dsp:nvSpPr>
      <dsp:spPr>
        <a:xfrm>
          <a:off x="7676159" y="253487"/>
          <a:ext cx="1299060" cy="3845568"/>
        </a:xfrm>
        <a:prstGeom prst="rect">
          <a:avLst/>
        </a:prstGeom>
        <a:solidFill>
          <a:schemeClr val="accent5">
            <a:hueOff val="-10126791"/>
            <a:satOff val="-688"/>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kern="1200" dirty="0"/>
            <a:t>Optimized Queries : </a:t>
          </a:r>
          <a:r>
            <a:rPr lang="en-US" sz="1100" kern="1200" dirty="0"/>
            <a:t>Effort were made to optimize SQL queries for efficiency and performance, ensuring that data retrieval and precessing task are executed swiftly, even with large datasets.</a:t>
          </a:r>
        </a:p>
      </dsp:txBody>
      <dsp:txXfrm>
        <a:off x="7676159" y="253487"/>
        <a:ext cx="1299060" cy="3845568"/>
      </dsp:txXfrm>
    </dsp:sp>
    <dsp:sp modelId="{6284950B-8A63-491A-82CE-7EC20BE80D1E}">
      <dsp:nvSpPr>
        <dsp:cNvPr id="0" name=""/>
        <dsp:cNvSpPr/>
      </dsp:nvSpPr>
      <dsp:spPr>
        <a:xfrm>
          <a:off x="8995232" y="2054772"/>
          <a:ext cx="194859" cy="243000"/>
        </a:xfrm>
        <a:prstGeom prst="rightArrow">
          <a:avLst>
            <a:gd name="adj1" fmla="val 50000"/>
            <a:gd name="adj2" fmla="val 50000"/>
          </a:avLst>
        </a:prstGeom>
        <a:solidFill>
          <a:schemeClr val="accent5">
            <a:hueOff val="-11139471"/>
            <a:satOff val="-757"/>
            <a:lumOff val="179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126E59-39E7-479D-AB37-904C8431F639}">
      <dsp:nvSpPr>
        <dsp:cNvPr id="0" name=""/>
        <dsp:cNvSpPr/>
      </dsp:nvSpPr>
      <dsp:spPr>
        <a:xfrm>
          <a:off x="9210104" y="253487"/>
          <a:ext cx="1299060" cy="3845568"/>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dirty="0"/>
            <a:t>Overall the project demonstrates proficiency in database design. SQL Porgramming and data analysis techniques. Providing valuable insights into player behavior and game performance metrics.</a:t>
          </a:r>
        </a:p>
      </dsp:txBody>
      <dsp:txXfrm>
        <a:off x="9210104" y="253487"/>
        <a:ext cx="1299060" cy="38455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0744A-F250-4E06-AF56-C5DC5EBB4300}"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ABA2F4-C14B-4C48-BAC5-6787F730E903}" type="slidenum">
              <a:rPr lang="en-US" smtClean="0"/>
              <a:t>‹#›</a:t>
            </a:fld>
            <a:endParaRPr lang="en-US" dirty="0"/>
          </a:p>
        </p:txBody>
      </p:sp>
    </p:spTree>
    <p:extLst>
      <p:ext uri="{BB962C8B-B14F-4D97-AF65-F5344CB8AC3E}">
        <p14:creationId xmlns:p14="http://schemas.microsoft.com/office/powerpoint/2010/main" val="62684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ABA2F4-C14B-4C48-BAC5-6787F730E903}" type="slidenum">
              <a:rPr lang="en-US" smtClean="0"/>
              <a:t>7</a:t>
            </a:fld>
            <a:endParaRPr lang="en-US" dirty="0"/>
          </a:p>
        </p:txBody>
      </p:sp>
    </p:spTree>
    <p:extLst>
      <p:ext uri="{BB962C8B-B14F-4D97-AF65-F5344CB8AC3E}">
        <p14:creationId xmlns:p14="http://schemas.microsoft.com/office/powerpoint/2010/main" val="3441285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ABA2F4-C14B-4C48-BAC5-6787F730E903}" type="slidenum">
              <a:rPr lang="en-US" smtClean="0"/>
              <a:t>12</a:t>
            </a:fld>
            <a:endParaRPr lang="en-US" dirty="0"/>
          </a:p>
        </p:txBody>
      </p:sp>
    </p:spTree>
    <p:extLst>
      <p:ext uri="{BB962C8B-B14F-4D97-AF65-F5344CB8AC3E}">
        <p14:creationId xmlns:p14="http://schemas.microsoft.com/office/powerpoint/2010/main" val="2298836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ABA2F4-C14B-4C48-BAC5-6787F730E903}" type="slidenum">
              <a:rPr lang="en-US" smtClean="0"/>
              <a:t>22</a:t>
            </a:fld>
            <a:endParaRPr lang="en-US" dirty="0"/>
          </a:p>
        </p:txBody>
      </p:sp>
    </p:spTree>
    <p:extLst>
      <p:ext uri="{BB962C8B-B14F-4D97-AF65-F5344CB8AC3E}">
        <p14:creationId xmlns:p14="http://schemas.microsoft.com/office/powerpoint/2010/main" val="165135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2098A-DDDD-F256-6868-D33B5C0273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90D943-0613-D7EA-B99F-B3267F6474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ED0098-4F10-E9F7-1E3C-99B009B862DA}"/>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5" name="Footer Placeholder 4">
            <a:extLst>
              <a:ext uri="{FF2B5EF4-FFF2-40B4-BE49-F238E27FC236}">
                <a16:creationId xmlns:a16="http://schemas.microsoft.com/office/drawing/2014/main" id="{719A32C7-3769-277A-9573-EB4C604384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8F8528-7C16-CE24-FF7D-C12C1E5EECF8}"/>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3350261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5089-9C6F-11DF-D9B2-872190C2C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9F8D32-9D29-C2EB-31CD-28BBEB36D8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C9FBD-659B-5D9F-BC6F-7F8B04FF34AE}"/>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5" name="Footer Placeholder 4">
            <a:extLst>
              <a:ext uri="{FF2B5EF4-FFF2-40B4-BE49-F238E27FC236}">
                <a16:creationId xmlns:a16="http://schemas.microsoft.com/office/drawing/2014/main" id="{9D74F2C6-9525-969B-D60B-2A7490290C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55E3B7-BFBC-CE69-423D-41D6BE82461F}"/>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645858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125AC7-9FBC-791E-8A03-1692C7F619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190027-3788-9DC5-8C8C-DB3E59815D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D1FD4-47DE-92A5-7508-7E4422F1E6EE}"/>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5" name="Footer Placeholder 4">
            <a:extLst>
              <a:ext uri="{FF2B5EF4-FFF2-40B4-BE49-F238E27FC236}">
                <a16:creationId xmlns:a16="http://schemas.microsoft.com/office/drawing/2014/main" id="{83771472-7601-11BB-B8DA-C74B64989A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5E1F12-1451-7109-2B42-2FD3F49DFBC4}"/>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263955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FFC0-9BDD-EC29-07A0-F514E680B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C8A59-BF52-AD97-A423-108F799B9F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1E478-7F0D-EAD0-A7FF-3760811547D6}"/>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5" name="Footer Placeholder 4">
            <a:extLst>
              <a:ext uri="{FF2B5EF4-FFF2-40B4-BE49-F238E27FC236}">
                <a16:creationId xmlns:a16="http://schemas.microsoft.com/office/drawing/2014/main" id="{F3EDE6DB-5707-12A9-73BC-3BEA974B20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1435BA-DDBA-6D51-D222-B0A19B9DEAA0}"/>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156195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69344-A51F-DC7B-02DD-E77515362F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241CA6-8E84-D644-6FD5-12DD88B60C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A11CA-5A4A-041F-DFBB-60496E4B7740}"/>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5" name="Footer Placeholder 4">
            <a:extLst>
              <a:ext uri="{FF2B5EF4-FFF2-40B4-BE49-F238E27FC236}">
                <a16:creationId xmlns:a16="http://schemas.microsoft.com/office/drawing/2014/main" id="{D30D0DFE-11C2-84AE-F122-B85141CCDA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5C1419-CAE1-01E8-0ECD-041F6B86B947}"/>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1145729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CEA0-070E-4094-C164-B584BAEC8E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EA4042-0B49-6D58-1584-32D71A02AC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9C6541-A82E-F422-7E77-B53DD85211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51CE3F-02BD-9758-8FFE-C5001F32072F}"/>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6" name="Footer Placeholder 5">
            <a:extLst>
              <a:ext uri="{FF2B5EF4-FFF2-40B4-BE49-F238E27FC236}">
                <a16:creationId xmlns:a16="http://schemas.microsoft.com/office/drawing/2014/main" id="{10ECD43D-DA8E-1CFC-258F-F008ADED16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3DC719-D9D1-D6E4-E0D4-7466D55D8169}"/>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116552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A5D0-59DB-EEAA-2739-B9C3D8DE09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B5638D-94B6-4370-8810-A2100EE85C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4B7E51-8CCA-EE53-3167-8C2733AB81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8BCC29-E561-374A-E92F-883AA31D1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FC04CB-A3A1-6241-89AC-B2CC8CD686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755225-8B3A-302F-2FAF-7C76DCE77E1F}"/>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8" name="Footer Placeholder 7">
            <a:extLst>
              <a:ext uri="{FF2B5EF4-FFF2-40B4-BE49-F238E27FC236}">
                <a16:creationId xmlns:a16="http://schemas.microsoft.com/office/drawing/2014/main" id="{5945C3B9-CE5E-BE3F-518B-091F7D58B89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2253965-2F60-8D8B-F28B-71A0F5884170}"/>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1471116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C3F7-A319-48EE-BE34-E462873362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162D79-64B2-5108-59EB-6212B2F93575}"/>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4" name="Footer Placeholder 3">
            <a:extLst>
              <a:ext uri="{FF2B5EF4-FFF2-40B4-BE49-F238E27FC236}">
                <a16:creationId xmlns:a16="http://schemas.microsoft.com/office/drawing/2014/main" id="{DABEAA27-F09C-592C-CCAA-82600577A2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7F1941-33AB-632A-0370-1377878BFAD0}"/>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263787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62BEC-D9E9-C4E1-3D1C-5E5FD910E140}"/>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3" name="Footer Placeholder 2">
            <a:extLst>
              <a:ext uri="{FF2B5EF4-FFF2-40B4-BE49-F238E27FC236}">
                <a16:creationId xmlns:a16="http://schemas.microsoft.com/office/drawing/2014/main" id="{BEA957E7-A581-9806-06B5-A9B0EA8E6A9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75EB1CF-4F48-3D37-0E76-36B6FED01F1B}"/>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37507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D374-6E5A-4406-6459-02FDF0EB2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56B363-0250-484B-8700-BFE9A9948C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F7C6C2-4A8F-4E10-F821-E639D9C13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7D8D65-7DF1-2E01-EB1F-3A688F18420B}"/>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6" name="Footer Placeholder 5">
            <a:extLst>
              <a:ext uri="{FF2B5EF4-FFF2-40B4-BE49-F238E27FC236}">
                <a16:creationId xmlns:a16="http://schemas.microsoft.com/office/drawing/2014/main" id="{9200C212-08A2-041E-696B-78DD8AA42B3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392BD4-2C84-3A9F-070E-572A683EC1BC}"/>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29563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F693-CA4B-ECC5-DE46-7111EC980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C5B770-FB95-1F91-38A0-B0E341FB49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C84369F-7F09-88CD-458C-0EACE83C3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9CDAD6-7D34-8366-1458-CE4BB3E6DF0B}"/>
              </a:ext>
            </a:extLst>
          </p:cNvPr>
          <p:cNvSpPr>
            <a:spLocks noGrp="1"/>
          </p:cNvSpPr>
          <p:nvPr>
            <p:ph type="dt" sz="half" idx="10"/>
          </p:nvPr>
        </p:nvSpPr>
        <p:spPr/>
        <p:txBody>
          <a:bodyPr/>
          <a:lstStyle/>
          <a:p>
            <a:fld id="{36BFAE6A-ED8C-4D13-9736-27AFF6DFE8B7}" type="datetimeFigureOut">
              <a:rPr lang="en-US" smtClean="0"/>
              <a:t>4/19/2024</a:t>
            </a:fld>
            <a:endParaRPr lang="en-US" dirty="0"/>
          </a:p>
        </p:txBody>
      </p:sp>
      <p:sp>
        <p:nvSpPr>
          <p:cNvPr id="6" name="Footer Placeholder 5">
            <a:extLst>
              <a:ext uri="{FF2B5EF4-FFF2-40B4-BE49-F238E27FC236}">
                <a16:creationId xmlns:a16="http://schemas.microsoft.com/office/drawing/2014/main" id="{6EFD3608-F16E-3A37-47BF-6726119632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C7BDD42-7BAA-8794-7E48-0DCE502135FF}"/>
              </a:ext>
            </a:extLst>
          </p:cNvPr>
          <p:cNvSpPr>
            <a:spLocks noGrp="1"/>
          </p:cNvSpPr>
          <p:nvPr>
            <p:ph type="sldNum" sz="quarter" idx="12"/>
          </p:nvPr>
        </p:nvSpPr>
        <p:spPr/>
        <p:txBody>
          <a:bodyPr/>
          <a:lstStyle/>
          <a:p>
            <a:fld id="{DABC6D1E-EFB4-4352-8703-B4190618A271}" type="slidenum">
              <a:rPr lang="en-US" smtClean="0"/>
              <a:t>‹#›</a:t>
            </a:fld>
            <a:endParaRPr lang="en-US" dirty="0"/>
          </a:p>
        </p:txBody>
      </p:sp>
    </p:spTree>
    <p:extLst>
      <p:ext uri="{BB962C8B-B14F-4D97-AF65-F5344CB8AC3E}">
        <p14:creationId xmlns:p14="http://schemas.microsoft.com/office/powerpoint/2010/main" val="78577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B7B7B2-AEB6-DD62-C205-88A293B083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D203F3-AC87-33B3-6133-7F7DEFC752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C9F98-71C4-B133-8A44-F8AFC1576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BFAE6A-ED8C-4D13-9736-27AFF6DFE8B7}" type="datetimeFigureOut">
              <a:rPr lang="en-US" smtClean="0"/>
              <a:t>4/19/2024</a:t>
            </a:fld>
            <a:endParaRPr lang="en-US" dirty="0"/>
          </a:p>
        </p:txBody>
      </p:sp>
      <p:sp>
        <p:nvSpPr>
          <p:cNvPr id="5" name="Footer Placeholder 4">
            <a:extLst>
              <a:ext uri="{FF2B5EF4-FFF2-40B4-BE49-F238E27FC236}">
                <a16:creationId xmlns:a16="http://schemas.microsoft.com/office/drawing/2014/main" id="{E8481AA9-C992-A7F3-B936-E0E0287FCB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B6AB39AF-688E-3DF5-377B-7F0426850A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BC6D1E-EFB4-4352-8703-B4190618A271}" type="slidenum">
              <a:rPr lang="en-US" smtClean="0"/>
              <a:t>‹#›</a:t>
            </a:fld>
            <a:endParaRPr lang="en-US" dirty="0"/>
          </a:p>
        </p:txBody>
      </p:sp>
    </p:spTree>
    <p:extLst>
      <p:ext uri="{BB962C8B-B14F-4D97-AF65-F5344CB8AC3E}">
        <p14:creationId xmlns:p14="http://schemas.microsoft.com/office/powerpoint/2010/main" val="3862469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393B3-DF8B-5B94-FF8A-359A9C839EA1}"/>
              </a:ext>
            </a:extLst>
          </p:cNvPr>
          <p:cNvSpPr>
            <a:spLocks noGrp="1"/>
          </p:cNvSpPr>
          <p:nvPr>
            <p:ph type="title"/>
          </p:nvPr>
        </p:nvSpPr>
        <p:spPr>
          <a:xfrm>
            <a:off x="838201" y="365125"/>
            <a:ext cx="5251316" cy="1807305"/>
          </a:xfrm>
        </p:spPr>
        <p:txBody>
          <a:bodyPr>
            <a:normAutofit/>
          </a:bodyPr>
          <a:lstStyle/>
          <a:p>
            <a:pPr algn="ctr"/>
            <a:r>
              <a:rPr lang="en-US" b="1" dirty="0">
                <a:solidFill>
                  <a:schemeClr val="accent1">
                    <a:lumMod val="50000"/>
                  </a:schemeClr>
                </a:solidFill>
                <a:latin typeface="Bahnschrift" panose="020B0502040204020203" pitchFamily="34" charset="0"/>
                <a:ea typeface="STXingkai" panose="020B0503020204020204" pitchFamily="2" charset="-122"/>
              </a:rPr>
              <a:t>GAME ANALYSIS</a:t>
            </a:r>
            <a:br>
              <a:rPr lang="en-US" b="1" dirty="0">
                <a:solidFill>
                  <a:schemeClr val="accent1">
                    <a:lumMod val="50000"/>
                  </a:schemeClr>
                </a:solidFill>
                <a:latin typeface="Bahnschrift" panose="020B0502040204020203" pitchFamily="34" charset="0"/>
                <a:ea typeface="STXingkai" panose="020B0503020204020204" pitchFamily="2" charset="-122"/>
              </a:rPr>
            </a:br>
            <a:r>
              <a:rPr lang="en-US" b="1" dirty="0">
                <a:solidFill>
                  <a:schemeClr val="accent1">
                    <a:lumMod val="50000"/>
                  </a:schemeClr>
                </a:solidFill>
                <a:latin typeface="Bahnschrift" panose="020B0502040204020203" pitchFamily="34" charset="0"/>
                <a:ea typeface="STXingkai" panose="020B0503020204020204" pitchFamily="2" charset="-122"/>
              </a:rPr>
              <a:t>with SQL</a:t>
            </a:r>
          </a:p>
        </p:txBody>
      </p:sp>
      <p:sp>
        <p:nvSpPr>
          <p:cNvPr id="75" name="Content Placeholder 2">
            <a:extLst>
              <a:ext uri="{FF2B5EF4-FFF2-40B4-BE49-F238E27FC236}">
                <a16:creationId xmlns:a16="http://schemas.microsoft.com/office/drawing/2014/main" id="{9CB7C921-96F4-8ED1-B3B1-844690BF4C69}"/>
              </a:ext>
            </a:extLst>
          </p:cNvPr>
          <p:cNvSpPr>
            <a:spLocks noGrp="1"/>
          </p:cNvSpPr>
          <p:nvPr>
            <p:ph idx="1"/>
          </p:nvPr>
        </p:nvSpPr>
        <p:spPr>
          <a:xfrm>
            <a:off x="838200" y="2333297"/>
            <a:ext cx="5387967" cy="2587495"/>
          </a:xfrm>
        </p:spPr>
        <p:txBody>
          <a:bodyPr>
            <a:normAutofit/>
          </a:bodyPr>
          <a:lstStyle/>
          <a:p>
            <a:pPr marL="0" indent="0" algn="ctr">
              <a:buNone/>
            </a:pPr>
            <a:r>
              <a:rPr lang="en-US" sz="2000" b="1" dirty="0">
                <a:solidFill>
                  <a:schemeClr val="accent1">
                    <a:lumMod val="50000"/>
                  </a:schemeClr>
                </a:solidFill>
                <a:latin typeface="Times New Roman" panose="02020603050405020304" pitchFamily="18" charset="0"/>
                <a:cs typeface="Times New Roman" panose="02020603050405020304" pitchFamily="18" charset="0"/>
              </a:rPr>
              <a:t>MENTORNESS</a:t>
            </a:r>
          </a:p>
          <a:p>
            <a:pPr marL="0" indent="0" algn="ctr">
              <a:buNone/>
            </a:pPr>
            <a:r>
              <a:rPr lang="en-US" sz="2000" b="1" dirty="0">
                <a:solidFill>
                  <a:schemeClr val="accent1">
                    <a:lumMod val="50000"/>
                  </a:schemeClr>
                </a:solidFill>
                <a:latin typeface="Times New Roman" panose="02020603050405020304" pitchFamily="18" charset="0"/>
                <a:cs typeface="Times New Roman" panose="02020603050405020304" pitchFamily="18" charset="0"/>
              </a:rPr>
              <a:t>Internship Project by</a:t>
            </a:r>
          </a:p>
          <a:p>
            <a:pPr marL="0" indent="0" algn="ctr">
              <a:buNone/>
            </a:pPr>
            <a:r>
              <a:rPr lang="en-US" sz="2000" b="1" dirty="0">
                <a:solidFill>
                  <a:schemeClr val="accent1">
                    <a:lumMod val="50000"/>
                  </a:schemeClr>
                </a:solidFill>
                <a:latin typeface="Times New Roman" panose="02020603050405020304" pitchFamily="18" charset="0"/>
                <a:cs typeface="Times New Roman" panose="02020603050405020304" pitchFamily="18" charset="0"/>
              </a:rPr>
              <a:t>Raj Jadhav</a:t>
            </a:r>
          </a:p>
          <a:p>
            <a:pPr marL="0" indent="0" algn="ctr">
              <a:buNone/>
            </a:pPr>
            <a:r>
              <a:rPr lang="en-US" sz="2000" b="1" dirty="0">
                <a:solidFill>
                  <a:schemeClr val="accent1">
                    <a:lumMod val="50000"/>
                  </a:schemeClr>
                </a:solidFill>
                <a:latin typeface="Times New Roman" panose="02020603050405020304" pitchFamily="18" charset="0"/>
                <a:cs typeface="Times New Roman" panose="02020603050405020304" pitchFamily="18" charset="0"/>
              </a:rPr>
              <a:t>Batch : MIP-DA-06</a:t>
            </a:r>
          </a:p>
          <a:p>
            <a:endParaRPr lang="en-US" sz="2000" dirty="0"/>
          </a:p>
        </p:txBody>
      </p:sp>
      <p:pic>
        <p:nvPicPr>
          <p:cNvPr id="71" name="Picture 70" descr="A purple pawn and a rolling dice">
            <a:extLst>
              <a:ext uri="{FF2B5EF4-FFF2-40B4-BE49-F238E27FC236}">
                <a16:creationId xmlns:a16="http://schemas.microsoft.com/office/drawing/2014/main" id="{40EABE35-09B9-E725-0337-D14CD6002096}"/>
              </a:ext>
            </a:extLst>
          </p:cNvPr>
          <p:cNvPicPr>
            <a:picLocks noChangeAspect="1"/>
          </p:cNvPicPr>
          <p:nvPr/>
        </p:nvPicPr>
        <p:blipFill rotWithShape="1">
          <a:blip r:embed="rId2"/>
          <a:srcRect l="21532" r="2043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48002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8C386185-EA82-877F-8678-67CE57E44599}"/>
              </a:ext>
            </a:extLst>
          </p:cNvPr>
          <p:cNvPicPr>
            <a:picLocks noChangeAspect="1"/>
          </p:cNvPicPr>
          <p:nvPr/>
        </p:nvPicPr>
        <p:blipFill rotWithShape="1">
          <a:blip r:embed="rId2"/>
          <a:srcRect l="14789" t="18382" r="27577" b="23942"/>
          <a:stretch/>
        </p:blipFill>
        <p:spPr>
          <a:xfrm>
            <a:off x="4890143" y="1292326"/>
            <a:ext cx="6658390" cy="3748056"/>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336577" y="318810"/>
            <a:ext cx="4553566" cy="3748056"/>
          </a:xfrm>
          <a:prstGeom prst="rect">
            <a:avLst/>
          </a:prstGeom>
        </p:spPr>
        <p:txBody>
          <a:bodyPr>
            <a:noAutofit/>
          </a:bodyPr>
          <a:lstStyle/>
          <a:p>
            <a:pPr defTabSz="896112">
              <a:lnSpc>
                <a:spcPct val="150000"/>
              </a:lnSpc>
              <a:spcAft>
                <a:spcPts val="600"/>
              </a:spcAft>
            </a:pPr>
            <a:r>
              <a:rPr lang="en-US" sz="1400" b="1" kern="1200" dirty="0">
                <a:solidFill>
                  <a:schemeClr val="tx1"/>
                </a:solidFill>
                <a:latin typeface="+mn-lt"/>
                <a:ea typeface="+mn-ea"/>
                <a:cs typeface="+mn-cs"/>
              </a:rPr>
              <a:t>Query – 5</a:t>
            </a:r>
          </a:p>
          <a:p>
            <a:pPr defTabSz="896112">
              <a:lnSpc>
                <a:spcPct val="150000"/>
              </a:lnSpc>
              <a:spcAft>
                <a:spcPts val="600"/>
              </a:spcAft>
            </a:pPr>
            <a:r>
              <a:rPr lang="en-US" sz="1400" b="1" kern="1200" dirty="0">
                <a:solidFill>
                  <a:schemeClr val="tx1"/>
                </a:solidFill>
                <a:latin typeface="+mn-lt"/>
                <a:ea typeface="+mn-ea"/>
                <a:cs typeface="+mn-cs"/>
              </a:rPr>
              <a:t>Find P_ID and level wise sum of kill_counts where kill_count is greater than avg kill count for the Medium difficulty</a:t>
            </a:r>
          </a:p>
          <a:p>
            <a:pPr defTabSz="896112">
              <a:lnSpc>
                <a:spcPct val="150000"/>
              </a:lnSpc>
              <a:spcAft>
                <a:spcPts val="600"/>
              </a:spcAft>
            </a:pPr>
            <a:r>
              <a:rPr lang="en-US" sz="1400" kern="1200" dirty="0">
                <a:solidFill>
                  <a:schemeClr val="bg1"/>
                </a:solidFill>
                <a:highlight>
                  <a:srgbClr val="000080"/>
                </a:highlight>
                <a:latin typeface="+mn-lt"/>
                <a:ea typeface="+mn-ea"/>
                <a:cs typeface="+mn-cs"/>
              </a:rPr>
              <a:t>SELECT LD.P_ID,LD.LEVEL,SUM(LD.KILL_COUNT) AS TOTAL_KILL_COUNTFROM LEVEL_DETAILS2 LDINNER JOIN(	SELECT AVG(KILL_COUNT) AS AVG_KILL_COUNT    FROM LEVEL_DETAILS2    WHERE DIFFICULTY = 'Medium' )    AS AVG_TABLE ON LD.KILL_COUNT &gt; AVG_TABLE.AVG_KILL_COUNTGROUP BY LD.P_ID,LD.LEVEL;</a:t>
            </a:r>
          </a:p>
          <a:p>
            <a:pPr defTabSz="896112">
              <a:lnSpc>
                <a:spcPct val="150000"/>
              </a:lnSpc>
              <a:spcAft>
                <a:spcPts val="600"/>
              </a:spcAft>
            </a:pPr>
            <a:r>
              <a:rPr lang="en-US" sz="1400" b="1" kern="1200" dirty="0">
                <a:solidFill>
                  <a:schemeClr val="tx1"/>
                </a:solidFill>
                <a:latin typeface="+mn-lt"/>
                <a:ea typeface="+mn-ea"/>
                <a:cs typeface="+mn-cs"/>
              </a:rPr>
              <a:t>Analysis</a:t>
            </a:r>
            <a:r>
              <a:rPr lang="en-US" sz="1400" kern="1200" dirty="0">
                <a:solidFill>
                  <a:schemeClr val="tx1"/>
                </a:solidFill>
                <a:latin typeface="+mn-lt"/>
                <a:ea typeface="+mn-ea"/>
                <a:cs typeface="+mn-cs"/>
              </a:rPr>
              <a:t> – It filters the data based on the conditions that the Kill_Count is greater than the average Kill_Count for records with the Difficulty_level set to ‘Medium’. Finally,it groups the result by P_ID and Level. This query helps identify players who have achieved above-average kill counts in levels classified as ‘Medium difficulty’.</a:t>
            </a:r>
            <a:endParaRPr lang="en-US" sz="1400" dirty="0"/>
          </a:p>
        </p:txBody>
      </p:sp>
    </p:spTree>
    <p:extLst>
      <p:ext uri="{BB962C8B-B14F-4D97-AF65-F5344CB8AC3E}">
        <p14:creationId xmlns:p14="http://schemas.microsoft.com/office/powerpoint/2010/main" val="394696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704F8F87-864B-2ECC-4800-E0B0B3DCA243}"/>
              </a:ext>
            </a:extLst>
          </p:cNvPr>
          <p:cNvPicPr>
            <a:picLocks noChangeAspect="1"/>
          </p:cNvPicPr>
          <p:nvPr/>
        </p:nvPicPr>
        <p:blipFill rotWithShape="1">
          <a:blip r:embed="rId2"/>
          <a:srcRect l="14789" t="24050" r="29265" b="27276"/>
          <a:stretch/>
        </p:blipFill>
        <p:spPr>
          <a:xfrm>
            <a:off x="5234567" y="1735927"/>
            <a:ext cx="6313966" cy="3089963"/>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443270" y="613073"/>
            <a:ext cx="4591100" cy="6030795"/>
          </a:xfrm>
          <a:prstGeom prst="rect">
            <a:avLst/>
          </a:prstGeom>
        </p:spPr>
        <p:txBody>
          <a:bodyPr>
            <a:normAutofit fontScale="92500" lnSpcReduction="20000"/>
          </a:bodyPr>
          <a:lstStyle/>
          <a:p>
            <a:pPr algn="just" defTabSz="960120">
              <a:lnSpc>
                <a:spcPct val="160000"/>
              </a:lnSpc>
              <a:spcAft>
                <a:spcPts val="600"/>
              </a:spcAft>
            </a:pPr>
            <a:r>
              <a:rPr lang="en-US" sz="1600" b="1" kern="1200" dirty="0">
                <a:solidFill>
                  <a:schemeClr val="tx1"/>
                </a:solidFill>
                <a:latin typeface="Times New Roman" panose="02020603050405020304" pitchFamily="18" charset="0"/>
                <a:cs typeface="Times New Roman" panose="02020603050405020304" pitchFamily="18" charset="0"/>
              </a:rPr>
              <a:t>Query – 6</a:t>
            </a:r>
          </a:p>
          <a:p>
            <a:pPr algn="just" defTabSz="960120">
              <a:lnSpc>
                <a:spcPct val="160000"/>
              </a:lnSpc>
              <a:spcAft>
                <a:spcPts val="600"/>
              </a:spcAft>
            </a:pPr>
            <a:r>
              <a:rPr lang="en-US" sz="1600" b="1" kern="1200" dirty="0">
                <a:solidFill>
                  <a:schemeClr val="tx1"/>
                </a:solidFill>
                <a:latin typeface="Times New Roman" panose="02020603050405020304" pitchFamily="18" charset="0"/>
                <a:cs typeface="Times New Roman" panose="02020603050405020304" pitchFamily="18" charset="0"/>
              </a:rPr>
              <a:t>Find Level and its corresponding Level code wise sum of lives earned excluding level 0. Arrange in ascending order of level.</a:t>
            </a:r>
          </a:p>
          <a:p>
            <a:pPr defTabSz="960120">
              <a:lnSpc>
                <a:spcPct val="160000"/>
              </a:lnSpc>
              <a:spcAft>
                <a:spcPts val="600"/>
              </a:spcAft>
            </a:pPr>
            <a:r>
              <a:rPr lang="en-US" sz="1600" kern="1200" dirty="0">
                <a:solidFill>
                  <a:schemeClr val="bg1"/>
                </a:solidFill>
                <a:highlight>
                  <a:srgbClr val="000080"/>
                </a:highlight>
                <a:latin typeface="Times New Roman" panose="02020603050405020304" pitchFamily="18" charset="0"/>
                <a:cs typeface="Times New Roman" panose="02020603050405020304" pitchFamily="18" charset="0"/>
              </a:rPr>
              <a:t>SELECT LD.LEVEL,PD.L1_CODE,SUM(LD.LIVES_EARNED) AS TOTAL_LIVES_EARNEDFROM LEVEL_DETAILS2 LDINNER JOIN PLAYER_DETAILS PD ON LD.P_ID = PD.P_IDWHERE LD.LEVEL&gt;0GROUP BY LD.LEVEL,PD.L1_CODEORDER BY LD.LEVEL ASC;</a:t>
            </a:r>
          </a:p>
          <a:p>
            <a:pPr algn="just" defTabSz="960120">
              <a:lnSpc>
                <a:spcPct val="160000"/>
              </a:lnSpc>
              <a:spcAft>
                <a:spcPts val="600"/>
              </a:spcAft>
            </a:pPr>
            <a:r>
              <a:rPr lang="en-US" sz="1600" b="1" kern="1200" dirty="0">
                <a:solidFill>
                  <a:schemeClr val="tx1"/>
                </a:solidFill>
                <a:latin typeface="Times New Roman" panose="02020603050405020304" pitchFamily="18" charset="0"/>
                <a:cs typeface="Times New Roman" panose="02020603050405020304" pitchFamily="18" charset="0"/>
              </a:rPr>
              <a:t>Analysis</a:t>
            </a:r>
            <a:r>
              <a:rPr lang="en-US" sz="1600" kern="1200" dirty="0">
                <a:solidFill>
                  <a:schemeClr val="tx1"/>
                </a:solidFill>
                <a:latin typeface="Times New Roman" panose="02020603050405020304" pitchFamily="18" charset="0"/>
                <a:cs typeface="Times New Roman" panose="02020603050405020304" pitchFamily="18" charset="0"/>
              </a:rPr>
              <a:t> – It filters the data to exclude Level 0. which typically represents the initial level or setup phase. Then, it calculates the sum of lives earned for each level and groups the results by Level and Level_code. Finally, it orders the results by Level in ascending order.</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332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B5C5A646-EC6D-CB7D-2E81-8DF8F0E07E2F}"/>
              </a:ext>
            </a:extLst>
          </p:cNvPr>
          <p:cNvPicPr>
            <a:picLocks noChangeAspect="1"/>
          </p:cNvPicPr>
          <p:nvPr/>
        </p:nvPicPr>
        <p:blipFill rotWithShape="1">
          <a:blip r:embed="rId3"/>
          <a:srcRect l="14346" t="18046" r="39358" b="12045"/>
          <a:stretch/>
        </p:blipFill>
        <p:spPr>
          <a:xfrm>
            <a:off x="6368637" y="993222"/>
            <a:ext cx="5179896" cy="4427173"/>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524293" y="267467"/>
            <a:ext cx="5644147" cy="6590532"/>
          </a:xfrm>
          <a:prstGeom prst="rect">
            <a:avLst/>
          </a:prstGeom>
        </p:spPr>
        <p:txBody>
          <a:bodyPr>
            <a:normAutofit lnSpcReduction="10000"/>
          </a:bodyPr>
          <a:lstStyle/>
          <a:p>
            <a:pPr defTabSz="1042416">
              <a:lnSpc>
                <a:spcPct val="20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Query – 7</a:t>
            </a:r>
          </a:p>
          <a:p>
            <a:pPr defTabSz="1042416">
              <a:lnSpc>
                <a:spcPct val="20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Find Top 3 score based on each dev_id and Rank them in increasing order using Row_Number. Display difficulty as well.</a:t>
            </a:r>
          </a:p>
          <a:p>
            <a:pPr defTabSz="1042416">
              <a:lnSpc>
                <a:spcPct val="20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SELECT rs.Dev_ID, rs.P_ID, rs.score, rs.difficulty, rs.ScoreRankFROM ( SELECT ld.P_ID,ld.Dev_ID,ld.score,ld.difficulty,        @rn := IF(@prevDevID = ld.Dev_ID, @rn + 1, 1) AS ScoreRank,        @prevDevID := ld.Dev_ID    FROM        (SELECT * FROM Level_Details2 ORDER BY Dev_ID, score DESC) ld,        (SELECT @rn := 0, @prevDevID := '') AS vars) rsWHERE rs.ScoreRank &lt;= 3ORDER BY rs.Dev_ID, rs.ScoreRank;</a:t>
            </a:r>
          </a:p>
          <a:p>
            <a:pPr defTabSz="1042416">
              <a:lnSpc>
                <a:spcPct val="20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Analysis</a:t>
            </a:r>
            <a:r>
              <a:rPr lang="en-US" sz="1400" kern="1200" dirty="0">
                <a:solidFill>
                  <a:schemeClr val="tx1"/>
                </a:solidFill>
                <a:latin typeface="Times New Roman" panose="02020603050405020304" pitchFamily="18" charset="0"/>
                <a:cs typeface="Times New Roman" panose="02020603050405020304" pitchFamily="18" charset="0"/>
              </a:rPr>
              <a:t> – By partitioning the data by Developer_ID and ranking scores within each group, the query efficiently retrieves the highest scores. The main query then selects the Developer_ID. Difficulty Level,Score,and Rank from the TopScores CTE,ensuring only the top three scores are included for each developer.</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39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4AFF76B9-CDB2-6161-A02F-36CAD55AA9BD}"/>
              </a:ext>
            </a:extLst>
          </p:cNvPr>
          <p:cNvPicPr>
            <a:picLocks noChangeAspect="1"/>
          </p:cNvPicPr>
          <p:nvPr/>
        </p:nvPicPr>
        <p:blipFill rotWithShape="1">
          <a:blip r:embed="rId2"/>
          <a:srcRect l="14788" t="22044" r="37558" b="21477"/>
          <a:stretch/>
        </p:blipFill>
        <p:spPr>
          <a:xfrm>
            <a:off x="5081098" y="1225313"/>
            <a:ext cx="6467435" cy="4311623"/>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606515" y="1073412"/>
            <a:ext cx="3994039" cy="3871493"/>
          </a:xfrm>
          <a:prstGeom prst="rect">
            <a:avLst/>
          </a:prstGeom>
        </p:spPr>
        <p:txBody>
          <a:bodyPr>
            <a:noAutofit/>
          </a:bodyPr>
          <a:lstStyle/>
          <a:p>
            <a:pPr algn="just" defTabSz="923544">
              <a:lnSpc>
                <a:spcPct val="160000"/>
              </a:lnSpc>
              <a:spcAft>
                <a:spcPts val="600"/>
              </a:spcAft>
            </a:pPr>
            <a:r>
              <a:rPr lang="en-US" sz="1600" b="1" kern="1200" dirty="0">
                <a:solidFill>
                  <a:schemeClr val="tx1"/>
                </a:solidFill>
                <a:latin typeface="Times New Roman" panose="02020603050405020304" pitchFamily="18" charset="0"/>
                <a:cs typeface="Times New Roman" panose="02020603050405020304" pitchFamily="18" charset="0"/>
              </a:rPr>
              <a:t>Query –  8</a:t>
            </a:r>
          </a:p>
          <a:p>
            <a:pPr algn="just" defTabSz="923544">
              <a:lnSpc>
                <a:spcPct val="160000"/>
              </a:lnSpc>
              <a:spcAft>
                <a:spcPts val="600"/>
              </a:spcAft>
            </a:pPr>
            <a:r>
              <a:rPr lang="en-US" sz="1600" b="1" kern="1200" dirty="0">
                <a:solidFill>
                  <a:schemeClr val="tx1"/>
                </a:solidFill>
                <a:latin typeface="Times New Roman" panose="02020603050405020304" pitchFamily="18" charset="0"/>
                <a:cs typeface="Times New Roman" panose="02020603050405020304" pitchFamily="18" charset="0"/>
              </a:rPr>
              <a:t>Final first_login datetime for each device id.</a:t>
            </a:r>
          </a:p>
          <a:p>
            <a:pPr algn="just" defTabSz="923544">
              <a:lnSpc>
                <a:spcPct val="160000"/>
              </a:lnSpc>
              <a:spcAft>
                <a:spcPts val="600"/>
              </a:spcAft>
            </a:pPr>
            <a:r>
              <a:rPr lang="en-US" sz="1600" kern="1200" dirty="0">
                <a:solidFill>
                  <a:schemeClr val="bg1"/>
                </a:solidFill>
                <a:highlight>
                  <a:srgbClr val="000080"/>
                </a:highlight>
                <a:latin typeface="Times New Roman" panose="02020603050405020304" pitchFamily="18" charset="0"/>
                <a:cs typeface="Times New Roman" panose="02020603050405020304" pitchFamily="18" charset="0"/>
              </a:rPr>
              <a:t>SELECT DEV_ID,MIN(TIMESTAMP) AS FIRST_LOGINFROM LEVEL_DETAILS2GROUP BY DEV_ID;</a:t>
            </a:r>
            <a:endParaRPr lang="en-US" sz="1600" kern="1200" dirty="0">
              <a:solidFill>
                <a:schemeClr val="tx1"/>
              </a:solidFill>
              <a:highlight>
                <a:srgbClr val="000080"/>
              </a:highlight>
              <a:latin typeface="Times New Roman" panose="02020603050405020304" pitchFamily="18" charset="0"/>
              <a:cs typeface="Times New Roman" panose="02020603050405020304" pitchFamily="18" charset="0"/>
            </a:endParaRPr>
          </a:p>
          <a:p>
            <a:pPr algn="just" defTabSz="923544">
              <a:lnSpc>
                <a:spcPct val="160000"/>
              </a:lnSpc>
              <a:spcAft>
                <a:spcPts val="600"/>
              </a:spcAft>
            </a:pPr>
            <a:r>
              <a:rPr lang="en-US" sz="1600" b="1" kern="1200" dirty="0">
                <a:solidFill>
                  <a:schemeClr val="tx1"/>
                </a:solidFill>
                <a:latin typeface="Times New Roman" panose="02020603050405020304" pitchFamily="18" charset="0"/>
                <a:cs typeface="Times New Roman" panose="02020603050405020304" pitchFamily="18" charset="0"/>
              </a:rPr>
              <a:t>Analysis </a:t>
            </a:r>
            <a:r>
              <a:rPr lang="en-US" sz="1600" kern="1200" dirty="0">
                <a:solidFill>
                  <a:schemeClr val="tx1"/>
                </a:solidFill>
                <a:latin typeface="Times New Roman" panose="02020603050405020304" pitchFamily="18" charset="0"/>
                <a:cs typeface="Times New Roman" panose="02020603050405020304" pitchFamily="18" charset="0"/>
              </a:rPr>
              <a:t>– The SQL query retrieves the earliest login timestamp for each developer by selecting the minimum start datetime grouped by the developer’s ID from the Player_Details.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32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243FE880-61BD-09A8-096A-69AAB16284BA}"/>
              </a:ext>
            </a:extLst>
          </p:cNvPr>
          <p:cNvPicPr>
            <a:picLocks noChangeAspect="1"/>
          </p:cNvPicPr>
          <p:nvPr/>
        </p:nvPicPr>
        <p:blipFill rotWithShape="1">
          <a:blip r:embed="rId2"/>
          <a:srcRect l="14789" t="17946" r="39861" b="14747"/>
          <a:stretch/>
        </p:blipFill>
        <p:spPr>
          <a:xfrm>
            <a:off x="5251554" y="800496"/>
            <a:ext cx="6296979" cy="5257006"/>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602105" y="525109"/>
            <a:ext cx="4047344" cy="6287586"/>
          </a:xfrm>
          <a:prstGeom prst="rect">
            <a:avLst/>
          </a:prstGeom>
        </p:spPr>
        <p:txBody>
          <a:bodyPr>
            <a:normAutofit/>
          </a:bodyPr>
          <a:lstStyle/>
          <a:p>
            <a:pPr defTabSz="932688">
              <a:lnSpc>
                <a:spcPct val="150000"/>
              </a:lnSpc>
              <a:spcAft>
                <a:spcPts val="600"/>
              </a:spcAft>
            </a:pPr>
            <a:r>
              <a:rPr lang="en-US" sz="1400" b="1" kern="1200" dirty="0">
                <a:latin typeface="+mn-lt"/>
                <a:ea typeface="+mn-ea"/>
                <a:cs typeface="+mn-cs"/>
              </a:rPr>
              <a:t>Query – 9</a:t>
            </a:r>
          </a:p>
          <a:p>
            <a:pPr defTabSz="932688">
              <a:lnSpc>
                <a:spcPct val="150000"/>
              </a:lnSpc>
              <a:spcAft>
                <a:spcPts val="600"/>
              </a:spcAft>
            </a:pPr>
            <a:r>
              <a:rPr lang="en-US" sz="1400" b="1" kern="1200" dirty="0">
                <a:latin typeface="+mn-lt"/>
                <a:ea typeface="+mn-ea"/>
                <a:cs typeface="+mn-cs"/>
              </a:rPr>
              <a:t>Find Top 5 Score based on each difficulty level and Rank them in increasing order using Rank. Display dev_id as well.</a:t>
            </a:r>
          </a:p>
          <a:p>
            <a:pPr defTabSz="932688">
              <a:lnSpc>
                <a:spcPct val="150000"/>
              </a:lnSpc>
              <a:spcAft>
                <a:spcPts val="600"/>
              </a:spcAft>
            </a:pPr>
            <a:r>
              <a:rPr lang="en-US" sz="1400" kern="1200" dirty="0">
                <a:solidFill>
                  <a:schemeClr val="bg1"/>
                </a:solidFill>
                <a:highlight>
                  <a:srgbClr val="000080"/>
                </a:highlight>
                <a:latin typeface="+mn-lt"/>
                <a:ea typeface="+mn-ea"/>
                <a:cs typeface="+mn-cs"/>
              </a:rPr>
              <a:t>SELECT ld.Dev_ID,ld.P_ID,ld.score,ld.difficulty,    ( SELECT COUNT(*)        FROM Level_Details2 ld2        WHERE ld2.difficulty = ld.difficulty AND ld2.score &gt;= ld.score    ) AS ScoreRank FROM Level_Details2 ldWHERE ( SELECT COUNT(*) FROM Level_Details2 ld2    WHERE ld2.difficulty = ld.difficulty AND ld2.score &gt;= ld.score) &lt;= 5ORDER BY ld.difficulty, ScoreRank;</a:t>
            </a:r>
          </a:p>
          <a:p>
            <a:pPr defTabSz="932688">
              <a:lnSpc>
                <a:spcPct val="150000"/>
              </a:lnSpc>
              <a:spcAft>
                <a:spcPts val="600"/>
              </a:spcAft>
            </a:pPr>
            <a:r>
              <a:rPr lang="en-US" sz="1400" b="1" kern="1200" dirty="0">
                <a:latin typeface="+mn-lt"/>
                <a:ea typeface="+mn-ea"/>
                <a:cs typeface="+mn-cs"/>
              </a:rPr>
              <a:t>Analysis</a:t>
            </a:r>
            <a:r>
              <a:rPr lang="en-US" sz="1400" kern="1200" dirty="0">
                <a:latin typeface="+mn-lt"/>
                <a:ea typeface="+mn-ea"/>
                <a:cs typeface="+mn-cs"/>
              </a:rPr>
              <a:t> – It assigns a rank to each score based on descending order. Then, it selects the developer ID, difficulty level, score and rank from the TopScores CTE where the rank is less than or equal to 5.</a:t>
            </a:r>
            <a:endParaRPr lang="en-US" sz="1400" dirty="0"/>
          </a:p>
        </p:txBody>
      </p:sp>
    </p:spTree>
    <p:extLst>
      <p:ext uri="{BB962C8B-B14F-4D97-AF65-F5344CB8AC3E}">
        <p14:creationId xmlns:p14="http://schemas.microsoft.com/office/powerpoint/2010/main" val="86400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EC6DA348-EBAB-7D39-3F70-7D36E55FB48E}"/>
              </a:ext>
            </a:extLst>
          </p:cNvPr>
          <p:cNvPicPr>
            <a:picLocks noChangeAspect="1"/>
          </p:cNvPicPr>
          <p:nvPr/>
        </p:nvPicPr>
        <p:blipFill rotWithShape="1">
          <a:blip r:embed="rId2"/>
          <a:srcRect l="14789" t="20237" r="33753" b="10425"/>
          <a:stretch/>
        </p:blipFill>
        <p:spPr>
          <a:xfrm>
            <a:off x="5688964" y="1042998"/>
            <a:ext cx="5859569" cy="4441403"/>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604317" y="575036"/>
            <a:ext cx="4602227" cy="6042581"/>
          </a:xfrm>
          <a:prstGeom prst="rect">
            <a:avLst/>
          </a:prstGeom>
        </p:spPr>
        <p:txBody>
          <a:bodyPr>
            <a:normAutofit/>
          </a:bodyPr>
          <a:lstStyle/>
          <a:p>
            <a:pPr defTabSz="996696">
              <a:lnSpc>
                <a:spcPct val="16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Query – 10</a:t>
            </a:r>
          </a:p>
          <a:p>
            <a:pPr defTabSz="996696">
              <a:lnSpc>
                <a:spcPct val="16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Find the device ID that is first logged in(based on start_datetime) for each player(p_id). Output should contain player id, device id and first login datetime</a:t>
            </a:r>
          </a:p>
          <a:p>
            <a:pPr defTabSz="996696">
              <a:lnSpc>
                <a:spcPct val="16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WITH FIRSTLOGIN AS(SELECT P_ID,DEV_ID,MIN(timestamp) AS FIRST_LOGINFROM LEVEL_DETAILS2GROUP BY P_ID,DEV_ID)SELECT FL.P_ID,FL.DEV_ID,FL.FIRST_LOGINFROM FIRSTLOGIN FLINNER JOIN LEVEL_DETAILS2 LD ON FL.P_ID = LD.P_ID AND FL.FIRST_LOGIN=LD.TIMESTAMP;</a:t>
            </a:r>
          </a:p>
          <a:p>
            <a:pPr defTabSz="996696">
              <a:lnSpc>
                <a:spcPct val="16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Analysis</a:t>
            </a:r>
            <a:r>
              <a:rPr lang="en-US" sz="1400" kern="1200" dirty="0">
                <a:solidFill>
                  <a:schemeClr val="tx1"/>
                </a:solidFill>
                <a:latin typeface="Times New Roman" panose="02020603050405020304" pitchFamily="18" charset="0"/>
                <a:cs typeface="Times New Roman" panose="02020603050405020304" pitchFamily="18" charset="0"/>
              </a:rPr>
              <a:t> –  It assigns a row number to each login record within each player’s data, ordered by the start_datetime. Then, it selects the player ID(P_ID),developer ID(Dev_ID), and the start_datetime corresponding to the first login (identified by RowNum = 1) from the FirstLogin CTE.</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8830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FB46FD32-6C98-61C7-E9E4-E9F685799AA1}"/>
              </a:ext>
            </a:extLst>
          </p:cNvPr>
          <p:cNvPicPr>
            <a:picLocks noChangeAspect="1"/>
          </p:cNvPicPr>
          <p:nvPr/>
        </p:nvPicPr>
        <p:blipFill rotWithShape="1">
          <a:blip r:embed="rId2"/>
          <a:srcRect l="14789" t="32871" r="42330" b="11820"/>
          <a:stretch/>
        </p:blipFill>
        <p:spPr>
          <a:xfrm>
            <a:off x="5509199" y="1238147"/>
            <a:ext cx="6039334" cy="4381704"/>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643467" y="707103"/>
            <a:ext cx="4422462" cy="5482370"/>
          </a:xfrm>
          <a:prstGeom prst="rect">
            <a:avLst/>
          </a:prstGeom>
        </p:spPr>
        <p:txBody>
          <a:bodyPr>
            <a:normAutofit fontScale="92500" lnSpcReduction="10000"/>
          </a:bodyPr>
          <a:lstStyle/>
          <a:p>
            <a:pPr algn="just" defTabSz="960120">
              <a:lnSpc>
                <a:spcPct val="150000"/>
              </a:lnSpc>
              <a:spcAft>
                <a:spcPts val="600"/>
              </a:spcAft>
            </a:pPr>
            <a:r>
              <a:rPr lang="en-US" sz="1500" b="1" kern="1200" dirty="0">
                <a:solidFill>
                  <a:schemeClr val="tx1"/>
                </a:solidFill>
                <a:latin typeface="+mn-lt"/>
                <a:ea typeface="+mn-ea"/>
                <a:cs typeface="+mn-cs"/>
              </a:rPr>
              <a:t>Query – 11</a:t>
            </a:r>
          </a:p>
          <a:p>
            <a:pPr algn="just" defTabSz="960120">
              <a:lnSpc>
                <a:spcPct val="150000"/>
              </a:lnSpc>
              <a:spcAft>
                <a:spcPts val="600"/>
              </a:spcAft>
            </a:pPr>
            <a:r>
              <a:rPr lang="en-US" sz="1500" b="1" kern="1200" dirty="0">
                <a:solidFill>
                  <a:schemeClr val="tx1"/>
                </a:solidFill>
                <a:latin typeface="+mn-lt"/>
                <a:ea typeface="+mn-ea"/>
                <a:cs typeface="+mn-cs"/>
              </a:rPr>
              <a:t>For each player and date, how many kill_count played so far by the player. That is, the total number of games played by the player until that date.</a:t>
            </a:r>
          </a:p>
          <a:p>
            <a:pPr marL="360045" indent="-360045" algn="just" defTabSz="960120">
              <a:lnSpc>
                <a:spcPct val="150000"/>
              </a:lnSpc>
              <a:spcAft>
                <a:spcPts val="600"/>
              </a:spcAft>
              <a:buAutoNum type="alphaUcParenR"/>
            </a:pPr>
            <a:r>
              <a:rPr lang="en-US" sz="1500" b="1" kern="1200" dirty="0">
                <a:solidFill>
                  <a:schemeClr val="tx1"/>
                </a:solidFill>
                <a:highlight>
                  <a:srgbClr val="00FF00"/>
                </a:highlight>
                <a:latin typeface="+mn-lt"/>
                <a:ea typeface="+mn-ea"/>
                <a:cs typeface="+mn-cs"/>
              </a:rPr>
              <a:t>Window function</a:t>
            </a:r>
          </a:p>
          <a:p>
            <a:pPr algn="just" defTabSz="960120">
              <a:lnSpc>
                <a:spcPct val="150000"/>
              </a:lnSpc>
              <a:spcAft>
                <a:spcPts val="600"/>
              </a:spcAft>
            </a:pPr>
            <a:r>
              <a:rPr lang="en-US" sz="1500" kern="1200" dirty="0">
                <a:solidFill>
                  <a:schemeClr val="bg1"/>
                </a:solidFill>
                <a:highlight>
                  <a:srgbClr val="000080"/>
                </a:highlight>
                <a:latin typeface="+mn-lt"/>
                <a:ea typeface="+mn-ea"/>
                <a:cs typeface="+mn-cs"/>
              </a:rPr>
              <a:t>SELECT P_ID,DATE(TIMESTAMP) AS DATE,SUM(KILL_COUNT)OVER (PARTITION BY P_ID ORDER BY TIMESTAMP) AS TOTAL_KILL_COUNTFROM LEVEL_DETAILS2;</a:t>
            </a:r>
          </a:p>
          <a:p>
            <a:pPr algn="just" defTabSz="960120">
              <a:lnSpc>
                <a:spcPct val="150000"/>
              </a:lnSpc>
              <a:spcAft>
                <a:spcPts val="600"/>
              </a:spcAft>
            </a:pPr>
            <a:endParaRPr lang="en-US" sz="1500" kern="1200" dirty="0">
              <a:solidFill>
                <a:schemeClr val="tx1"/>
              </a:solidFill>
              <a:latin typeface="+mn-lt"/>
              <a:ea typeface="+mn-ea"/>
              <a:cs typeface="+mn-cs"/>
            </a:endParaRPr>
          </a:p>
          <a:p>
            <a:pPr algn="just" defTabSz="960120">
              <a:lnSpc>
                <a:spcPct val="150000"/>
              </a:lnSpc>
              <a:spcAft>
                <a:spcPts val="600"/>
              </a:spcAft>
            </a:pPr>
            <a:r>
              <a:rPr lang="en-US" sz="1500" b="1" kern="1200" dirty="0">
                <a:solidFill>
                  <a:schemeClr val="tx1"/>
                </a:solidFill>
                <a:latin typeface="+mn-lt"/>
                <a:ea typeface="+mn-ea"/>
                <a:cs typeface="+mn-cs"/>
              </a:rPr>
              <a:t>Analysis</a:t>
            </a:r>
            <a:r>
              <a:rPr lang="en-US" sz="1500" kern="1200" dirty="0">
                <a:solidFill>
                  <a:schemeClr val="tx1"/>
                </a:solidFill>
                <a:latin typeface="+mn-lt"/>
                <a:ea typeface="+mn-ea"/>
                <a:cs typeface="+mn-cs"/>
              </a:rPr>
              <a:t> –  It utilizes the window function SUM() with the OVER() clause to partition the data by P_ID and order it by start_datetime. This allows tracing the total kill count accumulated by each player as they progress through the game sessions, adding in analyzing player performance trends and engagement levels over time.</a:t>
            </a:r>
            <a:endParaRPr lang="en-US" sz="1500" dirty="0"/>
          </a:p>
        </p:txBody>
      </p:sp>
    </p:spTree>
    <p:extLst>
      <p:ext uri="{BB962C8B-B14F-4D97-AF65-F5344CB8AC3E}">
        <p14:creationId xmlns:p14="http://schemas.microsoft.com/office/powerpoint/2010/main" val="614327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8A4C6DEB-F9F0-C697-933A-EDC157535A5E}"/>
              </a:ext>
            </a:extLst>
          </p:cNvPr>
          <p:cNvPicPr>
            <a:picLocks noChangeAspect="1"/>
          </p:cNvPicPr>
          <p:nvPr/>
        </p:nvPicPr>
        <p:blipFill rotWithShape="1">
          <a:blip r:embed="rId2"/>
          <a:srcRect l="14789" t="34072" r="35927" b="11322"/>
          <a:stretch/>
        </p:blipFill>
        <p:spPr>
          <a:xfrm>
            <a:off x="4692944" y="1164695"/>
            <a:ext cx="6855589" cy="4272722"/>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562659" y="442366"/>
            <a:ext cx="3930087" cy="5939579"/>
          </a:xfrm>
          <a:prstGeom prst="rect">
            <a:avLst/>
          </a:prstGeom>
        </p:spPr>
        <p:txBody>
          <a:bodyPr>
            <a:noAutofit/>
          </a:bodyPr>
          <a:lstStyle/>
          <a:p>
            <a:pPr algn="just" defTabSz="896112">
              <a:lnSpc>
                <a:spcPct val="150000"/>
              </a:lnSpc>
              <a:spcAft>
                <a:spcPts val="600"/>
              </a:spcAft>
            </a:pPr>
            <a:r>
              <a:rPr lang="en-US" sz="1600" b="1" kern="1200" dirty="0">
                <a:solidFill>
                  <a:schemeClr val="tx1"/>
                </a:solidFill>
                <a:latin typeface="Times New Roman" panose="02020603050405020304" pitchFamily="18" charset="0"/>
                <a:cs typeface="Times New Roman" panose="02020603050405020304" pitchFamily="18" charset="0"/>
              </a:rPr>
              <a:t>Query – 11</a:t>
            </a:r>
          </a:p>
          <a:p>
            <a:pPr marL="342900" indent="-342900" algn="just" defTabSz="896112">
              <a:lnSpc>
                <a:spcPct val="150000"/>
              </a:lnSpc>
              <a:spcAft>
                <a:spcPts val="600"/>
              </a:spcAft>
              <a:buFont typeface="+mj-lt"/>
              <a:buAutoNum type="alphaUcPeriod"/>
            </a:pPr>
            <a:r>
              <a:rPr lang="en-US" sz="1600" b="1" kern="1200" dirty="0">
                <a:solidFill>
                  <a:schemeClr val="tx1"/>
                </a:solidFill>
                <a:highlight>
                  <a:srgbClr val="00FF00"/>
                </a:highlight>
                <a:latin typeface="Times New Roman" panose="02020603050405020304" pitchFamily="18" charset="0"/>
                <a:cs typeface="Times New Roman" panose="02020603050405020304" pitchFamily="18" charset="0"/>
              </a:rPr>
              <a:t>Without Window function</a:t>
            </a:r>
          </a:p>
          <a:p>
            <a:pPr algn="just" defTabSz="896112">
              <a:lnSpc>
                <a:spcPct val="150000"/>
              </a:lnSpc>
              <a:spcAft>
                <a:spcPts val="600"/>
              </a:spcAft>
            </a:pPr>
            <a:r>
              <a:rPr lang="en-US" sz="1600" kern="1200" dirty="0">
                <a:solidFill>
                  <a:schemeClr val="bg1"/>
                </a:solidFill>
                <a:highlight>
                  <a:srgbClr val="000080"/>
                </a:highlight>
                <a:latin typeface="Times New Roman" panose="02020603050405020304" pitchFamily="18" charset="0"/>
                <a:cs typeface="Times New Roman" panose="02020603050405020304" pitchFamily="18" charset="0"/>
              </a:rPr>
              <a:t>SELECT P_ID,DATE(TIMESTAMP) AS DATE,SUM(KILL_COUNT) AS TOTAL_KILL_COUNTFROM LEVEL_DETAILS2GROUP BY P_ID,DATE(TIMESTAMP);</a:t>
            </a:r>
            <a:endParaRPr lang="en-US" sz="1600" kern="1200" dirty="0">
              <a:solidFill>
                <a:schemeClr val="tx1"/>
              </a:solidFill>
              <a:latin typeface="Times New Roman" panose="02020603050405020304" pitchFamily="18" charset="0"/>
              <a:cs typeface="Times New Roman" panose="02020603050405020304" pitchFamily="18" charset="0"/>
            </a:endParaRPr>
          </a:p>
          <a:p>
            <a:pPr algn="just" defTabSz="896112">
              <a:lnSpc>
                <a:spcPct val="150000"/>
              </a:lnSpc>
              <a:spcAft>
                <a:spcPts val="600"/>
              </a:spcAft>
            </a:pPr>
            <a:r>
              <a:rPr lang="en-US" sz="1600" b="1" kern="1200" dirty="0">
                <a:solidFill>
                  <a:schemeClr val="tx1"/>
                </a:solidFill>
                <a:latin typeface="Times New Roman" panose="02020603050405020304" pitchFamily="18" charset="0"/>
                <a:cs typeface="Times New Roman" panose="02020603050405020304" pitchFamily="18" charset="0"/>
              </a:rPr>
              <a:t>Analysis</a:t>
            </a:r>
            <a:r>
              <a:rPr lang="en-US" sz="1600" kern="1200" dirty="0">
                <a:solidFill>
                  <a:schemeClr val="tx1"/>
                </a:solidFill>
                <a:latin typeface="Times New Roman" panose="02020603050405020304" pitchFamily="18" charset="0"/>
                <a:cs typeface="Times New Roman" panose="02020603050405020304" pitchFamily="18" charset="0"/>
              </a:rPr>
              <a:t> – It utilizes a correlated subquery to sum the Kill_count values from the Game_Data table for each player where the start_Datetime is less than or equal to the start_datetime of the current row. This provides a running total of kill counts for each player as they progess through their gaming session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8053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DF309594-96EC-0433-B0CE-1A5E331192EC}"/>
              </a:ext>
            </a:extLst>
          </p:cNvPr>
          <p:cNvPicPr>
            <a:picLocks noChangeAspect="1"/>
          </p:cNvPicPr>
          <p:nvPr/>
        </p:nvPicPr>
        <p:blipFill rotWithShape="1">
          <a:blip r:embed="rId2"/>
          <a:srcRect l="14789" t="24825" r="45869" b="11087"/>
          <a:stretch/>
        </p:blipFill>
        <p:spPr>
          <a:xfrm>
            <a:off x="5325058" y="643467"/>
            <a:ext cx="6079838" cy="5571065"/>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914400" y="678805"/>
            <a:ext cx="3893270" cy="5535727"/>
          </a:xfrm>
          <a:prstGeom prst="rect">
            <a:avLst/>
          </a:prstGeom>
        </p:spPr>
        <p:txBody>
          <a:bodyPr>
            <a:normAutofit fontScale="92500" lnSpcReduction="20000"/>
          </a:bodyPr>
          <a:lstStyle/>
          <a:p>
            <a:pPr>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Query – 12</a:t>
            </a:r>
          </a:p>
          <a:p>
            <a:pPr>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Find the cumulative sum of stages crossed over a start_datetime for each player id but exclude the most recent start_datetime</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SELECT P_ID,TIMESTAMP,STAGES_CROSSED,SUM(STAGES_CROSSED) OVER ( PARTITION BY P_I</a:t>
            </a:r>
            <a:r>
              <a:rPr lang="en-US" sz="1400" dirty="0">
                <a:solidFill>
                  <a:schemeClr val="bg1"/>
                </a:solidFill>
                <a:highlight>
                  <a:srgbClr val="000080"/>
                </a:highlight>
                <a:latin typeface="Times New Roman" panose="02020603050405020304" pitchFamily="18" charset="0"/>
                <a:cs typeface="Times New Roman" panose="02020603050405020304" pitchFamily="18" charset="0"/>
              </a:rPr>
              <a:t> </a:t>
            </a: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ORDER BY timestamp      ROWS BETWEEN UNBOUNDED       PRECEDING AND 1 PRECEDING)FROM LEVEL_DETAILS2;</a:t>
            </a:r>
          </a:p>
          <a:p>
            <a:pPr>
              <a:lnSpc>
                <a:spcPct val="150000"/>
              </a:lnSpc>
              <a:spcAft>
                <a:spcPts val="600"/>
              </a:spcAft>
            </a:pPr>
            <a:endParaRPr lang="en-US" sz="1400" kern="1200" dirty="0">
              <a:solidFill>
                <a:schemeClr val="tx1"/>
              </a:solidFill>
              <a:latin typeface="Times New Roman" panose="02020603050405020304" pitchFamily="18" charset="0"/>
              <a:cs typeface="Times New Roman" panose="02020603050405020304" pitchFamily="18" charset="0"/>
            </a:endParaRPr>
          </a:p>
          <a:p>
            <a:pPr>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Analysis</a:t>
            </a:r>
            <a:r>
              <a:rPr lang="en-US" sz="1400" kern="1200" dirty="0">
                <a:solidFill>
                  <a:schemeClr val="tx1"/>
                </a:solidFill>
                <a:latin typeface="Times New Roman" panose="02020603050405020304" pitchFamily="18" charset="0"/>
                <a:cs typeface="Times New Roman" panose="02020603050405020304" pitchFamily="18" charset="0"/>
              </a:rPr>
              <a:t> –  It utilizes the SUM() function with the window function OVER() to sum the stages_crossed values from the Game Data Table for each player. THE ROWS BETWEEN UNBOUNDED PRECEDING AND 1 PRECEDING clause specifies the range of rows to include in the sum, which in this case is from the beginning of the partition (UNBOUNDED PRECEDING) up to the row immediately preceding the current row.</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138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25BF714D-6391-2FCD-74D9-2677F749C743}"/>
              </a:ext>
            </a:extLst>
          </p:cNvPr>
          <p:cNvPicPr>
            <a:picLocks noChangeAspect="1"/>
          </p:cNvPicPr>
          <p:nvPr/>
        </p:nvPicPr>
        <p:blipFill>
          <a:blip r:embed="rId2"/>
          <a:stretch>
            <a:fillRect/>
          </a:stretch>
        </p:blipFill>
        <p:spPr>
          <a:xfrm>
            <a:off x="4836643" y="1061704"/>
            <a:ext cx="6711890" cy="4666852"/>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200198" y="461914"/>
            <a:ext cx="4636446" cy="5957740"/>
          </a:xfrm>
          <a:prstGeom prst="rect">
            <a:avLst/>
          </a:prstGeom>
        </p:spPr>
        <p:txBody>
          <a:bodyPr>
            <a:noAutofit/>
          </a:bodyPr>
          <a:lstStyle/>
          <a:p>
            <a:pPr defTabSz="896112">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Query – 13</a:t>
            </a:r>
          </a:p>
          <a:p>
            <a:pPr defTabSz="896112">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Extract top 3 highest sum of score for each device id and the corresponding player_id</a:t>
            </a:r>
          </a:p>
          <a:p>
            <a:pPr defTabSz="896112">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WITH RankedStages AS (    SELECT P_ID, timestamp,stages_crossed, ROW_NUMBER() OVER (PARTITION BY P_ID ORDER BY timestamp DESC) AS rn    FROM Level_Details2)SELECT P_ID,timestamp,stages_crossed,SUM(stages_crossed) OVER (PARTITION BY P_ID ORDER BY timestamp ASC ROWS BETWEEN UNBOUNDED PRECEDING AND 1 PRECEDING) AS cumulative_stages_crossedFROM RankedStagesWHERE rn &gt; 1;</a:t>
            </a:r>
          </a:p>
          <a:p>
            <a:pPr defTabSz="896112">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Analysis</a:t>
            </a:r>
            <a:r>
              <a:rPr lang="en-US" sz="1400" kern="1200" dirty="0">
                <a:solidFill>
                  <a:schemeClr val="tx1"/>
                </a:solidFill>
                <a:latin typeface="Times New Roman" panose="02020603050405020304" pitchFamily="18" charset="0"/>
                <a:cs typeface="Times New Roman" panose="02020603050405020304" pitchFamily="18" charset="0"/>
              </a:rPr>
              <a:t> – It then assigns a rank to each player within each device based on their total score, with the highest scorer receiving rank1.</a:t>
            </a:r>
          </a:p>
          <a:p>
            <a:pPr defTabSz="896112">
              <a:lnSpc>
                <a:spcPct val="150000"/>
              </a:lnSpc>
              <a:spcAft>
                <a:spcPts val="600"/>
              </a:spcAft>
            </a:pPr>
            <a:r>
              <a:rPr lang="en-US" sz="1400" kern="1200" dirty="0">
                <a:solidFill>
                  <a:schemeClr val="tx1"/>
                </a:solidFill>
                <a:latin typeface="Times New Roman" panose="02020603050405020304" pitchFamily="18" charset="0"/>
                <a:cs typeface="Times New Roman" panose="02020603050405020304" pitchFamily="18" charset="0"/>
              </a:rPr>
              <a:t>The results are filtered to include only the top 3 scorers for each device, showing their P_ID, Dev_ID and total_score.</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146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894FFA-6754-7FB1-645C-AFC6FC97538B}"/>
              </a:ext>
            </a:extLst>
          </p:cNvPr>
          <p:cNvSpPr>
            <a:spLocks noGrp="1"/>
          </p:cNvSpPr>
          <p:nvPr>
            <p:ph type="title"/>
          </p:nvPr>
        </p:nvSpPr>
        <p:spPr>
          <a:xfrm>
            <a:off x="838200" y="557188"/>
            <a:ext cx="4862848" cy="5569291"/>
          </a:xfrm>
        </p:spPr>
        <p:txBody>
          <a:bodyPr>
            <a:normAutofit/>
          </a:bodyPr>
          <a:lstStyle/>
          <a:p>
            <a:pPr algn="ctr"/>
            <a:r>
              <a:rPr lang="en-US" sz="5200" dirty="0">
                <a:latin typeface="Times New Roman" panose="02020603050405020304" pitchFamily="18" charset="0"/>
                <a:cs typeface="Times New Roman" panose="02020603050405020304" pitchFamily="18" charset="0"/>
              </a:rPr>
              <a:t>Content</a:t>
            </a:r>
          </a:p>
        </p:txBody>
      </p:sp>
      <p:graphicFrame>
        <p:nvGraphicFramePr>
          <p:cNvPr id="5" name="Content Placeholder 2">
            <a:extLst>
              <a:ext uri="{FF2B5EF4-FFF2-40B4-BE49-F238E27FC236}">
                <a16:creationId xmlns:a16="http://schemas.microsoft.com/office/drawing/2014/main" id="{AF4160A4-CC41-EDEE-D627-6F95E7AFFCD0}"/>
              </a:ext>
            </a:extLst>
          </p:cNvPr>
          <p:cNvGraphicFramePr>
            <a:graphicFrameLocks noGrp="1"/>
          </p:cNvGraphicFramePr>
          <p:nvPr>
            <p:ph idx="1"/>
            <p:extLst>
              <p:ext uri="{D42A27DB-BD31-4B8C-83A1-F6EECF244321}">
                <p14:modId xmlns:p14="http://schemas.microsoft.com/office/powerpoint/2010/main" val="548263681"/>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520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BF892454-7224-D54A-51C6-2EF41C799FF1}"/>
              </a:ext>
            </a:extLst>
          </p:cNvPr>
          <p:cNvPicPr>
            <a:picLocks noChangeAspect="1"/>
          </p:cNvPicPr>
          <p:nvPr/>
        </p:nvPicPr>
        <p:blipFill rotWithShape="1">
          <a:blip r:embed="rId2"/>
          <a:srcRect l="14789" t="16923" r="46199" b="18697"/>
          <a:stretch/>
        </p:blipFill>
        <p:spPr>
          <a:xfrm>
            <a:off x="5394824" y="643467"/>
            <a:ext cx="6001556" cy="5571065"/>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667002" y="707103"/>
            <a:ext cx="4300924" cy="5787965"/>
          </a:xfrm>
          <a:prstGeom prst="rect">
            <a:avLst/>
          </a:prstGeom>
        </p:spPr>
        <p:txBody>
          <a:bodyPr>
            <a:normAutofit/>
          </a:bodyPr>
          <a:lstStyle/>
          <a:p>
            <a:pPr defTabSz="941832">
              <a:lnSpc>
                <a:spcPct val="150000"/>
              </a:lnSpc>
              <a:spcAft>
                <a:spcPts val="600"/>
              </a:spcAft>
            </a:pPr>
            <a:r>
              <a:rPr lang="en-US" sz="1400" b="1" kern="1200" dirty="0">
                <a:solidFill>
                  <a:schemeClr val="tx1"/>
                </a:solidFill>
                <a:latin typeface="+mn-lt"/>
                <a:ea typeface="+mn-ea"/>
                <a:cs typeface="+mn-cs"/>
              </a:rPr>
              <a:t>Query – 14</a:t>
            </a:r>
          </a:p>
          <a:p>
            <a:pPr defTabSz="941832">
              <a:lnSpc>
                <a:spcPct val="150000"/>
              </a:lnSpc>
              <a:spcAft>
                <a:spcPts val="600"/>
              </a:spcAft>
            </a:pPr>
            <a:r>
              <a:rPr lang="en-US" sz="1400" b="1" kern="1200" dirty="0">
                <a:solidFill>
                  <a:schemeClr val="tx1"/>
                </a:solidFill>
                <a:latin typeface="+mn-lt"/>
                <a:ea typeface="+mn-ea"/>
                <a:cs typeface="+mn-cs"/>
              </a:rPr>
              <a:t>Find players who scored more than 50% of the avg score scored by sum of scores for each player_id.</a:t>
            </a:r>
          </a:p>
          <a:p>
            <a:pPr defTabSz="941832">
              <a:lnSpc>
                <a:spcPct val="150000"/>
              </a:lnSpc>
              <a:spcAft>
                <a:spcPts val="600"/>
              </a:spcAft>
            </a:pPr>
            <a:r>
              <a:rPr lang="en-US" sz="1400" kern="1200" dirty="0">
                <a:solidFill>
                  <a:schemeClr val="bg1"/>
                </a:solidFill>
                <a:highlight>
                  <a:srgbClr val="000080"/>
                </a:highlight>
                <a:latin typeface="+mn-lt"/>
                <a:ea typeface="+mn-ea"/>
                <a:cs typeface="+mn-cs"/>
              </a:rPr>
              <a:t>SELECT P_ID FROM (		SELECT P_ID,SUM(SCORE) AS TOTAL_SCORE        FROM LEVEL_DETAILS2        GROUP BY P_ID) AS PLAYER_SCORES    WHERE TOTAL_SCORE &gt; 0.5 * (    SELECT AVG(TOTAL_SCORE) FROM (    SELECT SUM(SCORE) AS TOTAL_SCORE    FROM LEVEL_DETAILS2    GROUP BY P_ID    ) AS AVG_SCORES);</a:t>
            </a:r>
            <a:endParaRPr lang="en-US" sz="1400" kern="1200" dirty="0">
              <a:solidFill>
                <a:schemeClr val="tx1"/>
              </a:solidFill>
              <a:latin typeface="+mn-lt"/>
              <a:ea typeface="+mn-ea"/>
              <a:cs typeface="+mn-cs"/>
            </a:endParaRPr>
          </a:p>
          <a:p>
            <a:pPr defTabSz="941832">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Analysis</a:t>
            </a:r>
            <a:r>
              <a:rPr lang="en-US" sz="1400" kern="1200" dirty="0">
                <a:solidFill>
                  <a:schemeClr val="tx1"/>
                </a:solidFill>
                <a:latin typeface="Times New Roman" panose="02020603050405020304" pitchFamily="18" charset="0"/>
                <a:cs typeface="Times New Roman" panose="02020603050405020304" pitchFamily="18" charset="0"/>
              </a:rPr>
              <a:t> –  It calculates the total score for each player In the inner subquery and then filters the results based on the condition specified.</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784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7A38EADE-36C9-742A-42AE-B1A41E9F969A}"/>
              </a:ext>
            </a:extLst>
          </p:cNvPr>
          <p:cNvPicPr>
            <a:picLocks noChangeAspect="1"/>
          </p:cNvPicPr>
          <p:nvPr/>
        </p:nvPicPr>
        <p:blipFill>
          <a:blip r:embed="rId2"/>
          <a:stretch>
            <a:fillRect/>
          </a:stretch>
        </p:blipFill>
        <p:spPr>
          <a:xfrm>
            <a:off x="5048274" y="1000868"/>
            <a:ext cx="6500259" cy="4450053"/>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541905" y="590857"/>
            <a:ext cx="4228058" cy="5668541"/>
          </a:xfrm>
          <a:prstGeom prst="rect">
            <a:avLst/>
          </a:prstGeom>
        </p:spPr>
        <p:txBody>
          <a:bodyPr>
            <a:normAutofit fontScale="85000" lnSpcReduction="10000"/>
          </a:bodyPr>
          <a:lstStyle/>
          <a:p>
            <a:pPr algn="just">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Query – 15</a:t>
            </a:r>
          </a:p>
          <a:p>
            <a:pPr algn="just">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Create a function to return sum of score for a given player_id</a:t>
            </a:r>
          </a:p>
          <a:p>
            <a:pPr>
              <a:lnSpc>
                <a:spcPct val="150000"/>
              </a:lnSpc>
              <a:spcAft>
                <a:spcPts val="600"/>
              </a:spcAft>
            </a:pPr>
            <a:r>
              <a:rPr lang="en-US" sz="1400" dirty="0">
                <a:solidFill>
                  <a:schemeClr val="bg1"/>
                </a:solidFill>
                <a:highlight>
                  <a:srgbClr val="000080"/>
                </a:highlight>
                <a:latin typeface="Times New Roman" panose="02020603050405020304" pitchFamily="18" charset="0"/>
                <a:cs typeface="Times New Roman" panose="02020603050405020304" pitchFamily="18" charset="0"/>
              </a:rPr>
              <a:t>CR</a:t>
            </a: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EATE OR REPLACE FUNCTION GetPlayerScoreSum(player_id INT) RETURNS INT</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AS $$ DECLARE</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total_score INT;</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BEGIN SELECT SUM(score) INTO total_score</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FROM Level_Details</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WHERE P_ID = player_id;</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RETURN total_score;</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END;</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 LANGUAGE plpgsql;</a:t>
            </a:r>
          </a:p>
          <a:p>
            <a:pPr>
              <a:lnSpc>
                <a:spcPct val="15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SELECT GetPlayerScoreSum(211) AS total_score;</a:t>
            </a:r>
          </a:p>
          <a:p>
            <a:pPr algn="just">
              <a:lnSpc>
                <a:spcPct val="15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Analysis</a:t>
            </a:r>
            <a:r>
              <a:rPr lang="en-US" sz="1400" kern="1200" dirty="0">
                <a:solidFill>
                  <a:schemeClr val="tx1"/>
                </a:solidFill>
                <a:latin typeface="Times New Roman" panose="02020603050405020304" pitchFamily="18" charset="0"/>
                <a:cs typeface="Times New Roman" panose="02020603050405020304" pitchFamily="18" charset="0"/>
              </a:rPr>
              <a:t> –  returns the sum of scores for that player from the LEVEL_DETAILS table. The function is defined using PL/pgSQL language. After creating the function, it selects and displays the total score for a specific player ID ( in this case, Player ID 211) using the function.</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649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CB6460-B15F-7EDE-5281-4C2B7262A159}"/>
              </a:ext>
            </a:extLst>
          </p:cNvPr>
          <p:cNvSpPr>
            <a:spLocks noGrp="1"/>
          </p:cNvSpPr>
          <p:nvPr>
            <p:ph type="title"/>
          </p:nvPr>
        </p:nvSpPr>
        <p:spPr>
          <a:xfrm>
            <a:off x="838200" y="557188"/>
            <a:ext cx="10515600" cy="1133499"/>
          </a:xfrm>
        </p:spPr>
        <p:txBody>
          <a:bodyPr>
            <a:normAutofit/>
          </a:bodyPr>
          <a:lstStyle/>
          <a:p>
            <a:pPr algn="ctr"/>
            <a:r>
              <a:rPr lang="en-US" sz="5200" dirty="0"/>
              <a:t>Summary</a:t>
            </a:r>
          </a:p>
        </p:txBody>
      </p:sp>
      <p:graphicFrame>
        <p:nvGraphicFramePr>
          <p:cNvPr id="5" name="Content Placeholder 2">
            <a:extLst>
              <a:ext uri="{FF2B5EF4-FFF2-40B4-BE49-F238E27FC236}">
                <a16:creationId xmlns:a16="http://schemas.microsoft.com/office/drawing/2014/main" id="{76CF133A-C1E4-2C71-7AE0-6B16D2EF8044}"/>
              </a:ext>
            </a:extLst>
          </p:cNvPr>
          <p:cNvGraphicFramePr>
            <a:graphicFrameLocks noGrp="1"/>
          </p:cNvGraphicFramePr>
          <p:nvPr>
            <p:ph idx="1"/>
            <p:extLst>
              <p:ext uri="{D42A27DB-BD31-4B8C-83A1-F6EECF244321}">
                <p14:modId xmlns:p14="http://schemas.microsoft.com/office/powerpoint/2010/main" val="22657344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2970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7" name="Graphic 6" descr="Smiling Face with No Fill">
            <a:extLst>
              <a:ext uri="{FF2B5EF4-FFF2-40B4-BE49-F238E27FC236}">
                <a16:creationId xmlns:a16="http://schemas.microsoft.com/office/drawing/2014/main" id="{2EE5B549-4BD5-F885-6A25-5F03396285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24" name="Arc 2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22EF07-DF94-AF9E-7824-E8B224EDD010}"/>
              </a:ext>
            </a:extLst>
          </p:cNvPr>
          <p:cNvSpPr>
            <a:spLocks noGrp="1"/>
          </p:cNvSpPr>
          <p:nvPr>
            <p:ph type="ctrTitle"/>
          </p:nvPr>
        </p:nvSpPr>
        <p:spPr>
          <a:xfrm>
            <a:off x="6417732" y="957715"/>
            <a:ext cx="5130798" cy="2750419"/>
          </a:xfrm>
        </p:spPr>
        <p:txBody>
          <a:bodyPr>
            <a:normAutofit/>
          </a:bodyPr>
          <a:lstStyle/>
          <a:p>
            <a:r>
              <a:rPr lang="en-US" dirty="0"/>
              <a:t>Thank You</a:t>
            </a:r>
          </a:p>
        </p:txBody>
      </p:sp>
      <p:sp>
        <p:nvSpPr>
          <p:cNvPr id="26" name="Oval 25">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184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A9E8-EA9F-D4FC-42EC-2396959CA79D}"/>
              </a:ext>
            </a:extLst>
          </p:cNvPr>
          <p:cNvSpPr>
            <a:spLocks noGrp="1"/>
          </p:cNvSpPr>
          <p:nvPr>
            <p:ph type="title"/>
          </p:nvPr>
        </p:nvSpPr>
        <p:spPr>
          <a:xfrm>
            <a:off x="5868557" y="1138036"/>
            <a:ext cx="5444382" cy="1402470"/>
          </a:xfrm>
        </p:spPr>
        <p:txBody>
          <a:bodyPr anchor="t">
            <a:normAutofit/>
          </a:bodyPr>
          <a:lstStyle/>
          <a:p>
            <a:r>
              <a:rPr lang="en-US" sz="3200" dirty="0"/>
              <a:t>Project Overview</a:t>
            </a:r>
          </a:p>
        </p:txBody>
      </p:sp>
      <p:pic>
        <p:nvPicPr>
          <p:cNvPr id="125" name="Picture 124" descr="Magnifying glass showing decling performance">
            <a:extLst>
              <a:ext uri="{FF2B5EF4-FFF2-40B4-BE49-F238E27FC236}">
                <a16:creationId xmlns:a16="http://schemas.microsoft.com/office/drawing/2014/main" id="{4A7D9A89-0ADB-8A11-8514-048D80A5EF02}"/>
              </a:ext>
            </a:extLst>
          </p:cNvPr>
          <p:cNvPicPr>
            <a:picLocks noChangeAspect="1"/>
          </p:cNvPicPr>
          <p:nvPr/>
        </p:nvPicPr>
        <p:blipFill rotWithShape="1">
          <a:blip r:embed="rId2"/>
          <a:srcRect l="9649" r="40213" b="-1"/>
          <a:stretch/>
        </p:blipFill>
        <p:spPr>
          <a:xfrm>
            <a:off x="-1" y="10"/>
            <a:ext cx="5151179" cy="6857990"/>
          </a:xfrm>
          <a:prstGeom prst="rect">
            <a:avLst/>
          </a:prstGeom>
        </p:spPr>
      </p:pic>
      <p:cxnSp>
        <p:nvCxnSpPr>
          <p:cNvPr id="126" name="Straight Connector 12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7" name="Content Placeholder 2">
            <a:extLst>
              <a:ext uri="{FF2B5EF4-FFF2-40B4-BE49-F238E27FC236}">
                <a16:creationId xmlns:a16="http://schemas.microsoft.com/office/drawing/2014/main" id="{6014B08D-90AF-A9BE-3885-96EBB394C6F5}"/>
              </a:ext>
            </a:extLst>
          </p:cNvPr>
          <p:cNvSpPr>
            <a:spLocks noGrp="1"/>
          </p:cNvSpPr>
          <p:nvPr>
            <p:ph idx="1"/>
          </p:nvPr>
        </p:nvSpPr>
        <p:spPr>
          <a:xfrm>
            <a:off x="5689447" y="1834540"/>
            <a:ext cx="5735839" cy="4839637"/>
          </a:xfrm>
        </p:spPr>
        <p:txBody>
          <a:bodyPr>
            <a:normAutofit lnSpcReduction="10000"/>
          </a:bodyPr>
          <a:lstStyle/>
          <a:p>
            <a:pPr algn="just">
              <a:lnSpc>
                <a:spcPct val="16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Decode Gaming Behavior” involves analyzing a gaming application’s dataset with ”Player Details” and “Level Details” tables. Its objective is to extract insights into player behavior and performance. Utilizing SQL queries. We aim to understand player engagement, skill progession, and areas for game experience enhancement.</a:t>
            </a:r>
          </a:p>
          <a:p>
            <a:pPr algn="just">
              <a:lnSpc>
                <a:spcPct val="16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Key questions include player trend, level completion rates, and performance metrics analysis. Our goal is to provide actionable insights for informed decision making in game development.</a:t>
            </a:r>
          </a:p>
          <a:p>
            <a:pPr algn="just">
              <a:lnSpc>
                <a:spcPct val="16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The project encompasses data exploration, query formulation, result interpretation and data visualization techniques. Through concise presentation.</a:t>
            </a:r>
          </a:p>
          <a:p>
            <a:pPr algn="just">
              <a:lnSpc>
                <a:spcPct val="16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We facilitate stakeholders’ understanding and decision making in game development and management.</a:t>
            </a:r>
          </a:p>
        </p:txBody>
      </p:sp>
    </p:spTree>
    <p:extLst>
      <p:ext uri="{BB962C8B-B14F-4D97-AF65-F5344CB8AC3E}">
        <p14:creationId xmlns:p14="http://schemas.microsoft.com/office/powerpoint/2010/main" val="801704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F3649B-5D83-DD1D-006F-D253B9D59635}"/>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ctr"/>
            <a:r>
              <a:rPr lang="en-US" sz="2200" kern="1200" dirty="0">
                <a:solidFill>
                  <a:srgbClr val="FFFFFF"/>
                </a:solidFill>
                <a:latin typeface="+mj-lt"/>
                <a:ea typeface="+mj-ea"/>
                <a:cs typeface="+mj-cs"/>
              </a:rPr>
              <a:t>DATASET DESCRIPTION</a:t>
            </a:r>
            <a:br>
              <a:rPr lang="en-US" sz="2200" kern="1200" dirty="0">
                <a:solidFill>
                  <a:srgbClr val="FFFFFF"/>
                </a:solidFill>
                <a:latin typeface="+mj-lt"/>
                <a:ea typeface="+mj-ea"/>
                <a:cs typeface="+mj-cs"/>
              </a:rPr>
            </a:br>
            <a:endParaRPr lang="en-US" sz="2200"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id="{3D21304F-3DBB-1B7D-A424-9CA9819E3285}"/>
              </a:ext>
            </a:extLst>
          </p:cNvPr>
          <p:cNvSpPr>
            <a:spLocks/>
          </p:cNvSpPr>
          <p:nvPr/>
        </p:nvSpPr>
        <p:spPr>
          <a:xfrm>
            <a:off x="4460995" y="2160392"/>
            <a:ext cx="3270009" cy="522356"/>
          </a:xfrm>
          <a:prstGeom prst="rect">
            <a:avLst/>
          </a:prstGeom>
        </p:spPr>
        <p:txBody>
          <a:bodyPr/>
          <a:lstStyle/>
          <a:p>
            <a:pPr algn="ctr" defTabSz="576072">
              <a:spcAft>
                <a:spcPts val="600"/>
              </a:spcAft>
            </a:pPr>
            <a:r>
              <a:rPr lang="en-US" sz="1200" b="1" kern="1200" dirty="0">
                <a:solidFill>
                  <a:schemeClr val="tx1"/>
                </a:solidFill>
                <a:latin typeface="Times New Roman" panose="02020603050405020304" pitchFamily="18" charset="0"/>
                <a:cs typeface="Times New Roman" panose="02020603050405020304" pitchFamily="18" charset="0"/>
              </a:rPr>
              <a:t>PLAYER DETAILS TABLE:</a:t>
            </a:r>
            <a:r>
              <a:rPr lang="en-US" sz="1134" b="1" kern="1200" dirty="0">
                <a:solidFill>
                  <a:schemeClr val="tx1"/>
                </a:solidFill>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26CD13-46CC-903D-4BA6-7795BC9191A9}"/>
              </a:ext>
            </a:extLst>
          </p:cNvPr>
          <p:cNvSpPr>
            <a:spLocks/>
          </p:cNvSpPr>
          <p:nvPr/>
        </p:nvSpPr>
        <p:spPr>
          <a:xfrm>
            <a:off x="4905052" y="2570574"/>
            <a:ext cx="3270009" cy="2336008"/>
          </a:xfrm>
          <a:prstGeom prst="rect">
            <a:avLst/>
          </a:prstGeom>
        </p:spPr>
        <p:txBody>
          <a:bodyPr>
            <a:normAutofit/>
          </a:bodyPr>
          <a:lstStyle/>
          <a:p>
            <a:pPr algn="just" defTabSz="576072">
              <a:spcAft>
                <a:spcPts val="600"/>
              </a:spcAft>
            </a:pPr>
            <a:r>
              <a:rPr lang="en-US" sz="1134" kern="1200" dirty="0">
                <a:solidFill>
                  <a:schemeClr val="tx1"/>
                </a:solidFill>
                <a:latin typeface="+mn-lt"/>
                <a:ea typeface="+mn-ea"/>
                <a:cs typeface="+mn-cs"/>
              </a:rPr>
              <a:t>		</a:t>
            </a:r>
          </a:p>
          <a:p>
            <a:pPr marL="171450" indent="-171450" algn="just" defTabSz="576072">
              <a:spcAft>
                <a:spcPts val="600"/>
              </a:spcAft>
              <a:buFont typeface="Courier New" panose="02070309020205020404" pitchFamily="49" charset="0"/>
              <a:buChar char="o"/>
            </a:pPr>
            <a:r>
              <a:rPr lang="en-US" sz="1134" kern="1200" dirty="0">
                <a:solidFill>
                  <a:schemeClr val="tx1"/>
                </a:solidFill>
                <a:latin typeface="+mn-lt"/>
                <a:ea typeface="+mn-ea"/>
                <a:cs typeface="+mn-cs"/>
              </a:rPr>
              <a:t>‘</a:t>
            </a:r>
            <a:r>
              <a:rPr lang="en-US" sz="1134" b="1" kern="1200" dirty="0">
                <a:solidFill>
                  <a:schemeClr val="tx1"/>
                </a:solidFill>
                <a:latin typeface="+mn-lt"/>
                <a:ea typeface="+mn-ea"/>
                <a:cs typeface="+mn-cs"/>
              </a:rPr>
              <a:t>P_ID’ </a:t>
            </a:r>
            <a:r>
              <a:rPr lang="en-US" sz="1134" kern="1200" dirty="0">
                <a:solidFill>
                  <a:schemeClr val="tx1"/>
                </a:solidFill>
                <a:latin typeface="+mn-lt"/>
                <a:ea typeface="+mn-ea"/>
                <a:cs typeface="+mn-cs"/>
              </a:rPr>
              <a:t>:</a:t>
            </a:r>
            <a:r>
              <a:rPr lang="en-US" sz="1134" b="1" kern="1200" dirty="0">
                <a:solidFill>
                  <a:schemeClr val="tx1"/>
                </a:solidFill>
                <a:latin typeface="+mn-lt"/>
                <a:ea typeface="+mn-ea"/>
                <a:cs typeface="+mn-cs"/>
              </a:rPr>
              <a:t> </a:t>
            </a:r>
            <a:r>
              <a:rPr lang="en-US" sz="1134" kern="1200" dirty="0">
                <a:solidFill>
                  <a:schemeClr val="tx1"/>
                </a:solidFill>
                <a:latin typeface="+mn-lt"/>
                <a:ea typeface="+mn-ea"/>
                <a:cs typeface="+mn-cs"/>
              </a:rPr>
              <a:t>PLAYER ID</a:t>
            </a:r>
          </a:p>
          <a:p>
            <a:pPr marL="171450" indent="-171450" algn="just" defTabSz="576072">
              <a:spcAft>
                <a:spcPts val="600"/>
              </a:spcAft>
              <a:buFont typeface="Courier New" panose="02070309020205020404" pitchFamily="49" charset="0"/>
              <a:buChar char="o"/>
            </a:pPr>
            <a:r>
              <a:rPr lang="en-US" sz="1134" kern="1200" dirty="0">
                <a:solidFill>
                  <a:schemeClr val="tx1"/>
                </a:solidFill>
                <a:latin typeface="+mn-lt"/>
                <a:ea typeface="+mn-ea"/>
                <a:cs typeface="+mn-cs"/>
              </a:rPr>
              <a:t>‘</a:t>
            </a:r>
            <a:r>
              <a:rPr lang="en-US" sz="1134" b="1" kern="1200" dirty="0">
                <a:solidFill>
                  <a:schemeClr val="tx1"/>
                </a:solidFill>
                <a:latin typeface="+mn-lt"/>
                <a:ea typeface="+mn-ea"/>
                <a:cs typeface="+mn-cs"/>
              </a:rPr>
              <a:t>PName’: </a:t>
            </a:r>
            <a:r>
              <a:rPr lang="en-US" sz="1134" kern="1200" dirty="0">
                <a:solidFill>
                  <a:schemeClr val="tx1"/>
                </a:solidFill>
                <a:latin typeface="+mn-lt"/>
                <a:ea typeface="+mn-ea"/>
                <a:cs typeface="+mn-cs"/>
              </a:rPr>
              <a:t>Player Name</a:t>
            </a:r>
          </a:p>
          <a:p>
            <a:pPr marL="171450" indent="-171450" algn="just" defTabSz="576072">
              <a:spcAft>
                <a:spcPts val="600"/>
              </a:spcAft>
              <a:buFont typeface="Courier New" panose="02070309020205020404" pitchFamily="49" charset="0"/>
              <a:buChar char="o"/>
            </a:pPr>
            <a:r>
              <a:rPr lang="en-US" sz="1134" b="1" kern="1200" dirty="0">
                <a:solidFill>
                  <a:schemeClr val="tx1"/>
                </a:solidFill>
                <a:latin typeface="+mn-lt"/>
                <a:ea typeface="+mn-ea"/>
                <a:cs typeface="+mn-cs"/>
              </a:rPr>
              <a:t>‘L1_status’ </a:t>
            </a:r>
            <a:r>
              <a:rPr lang="en-US" sz="1134" kern="1200" dirty="0">
                <a:solidFill>
                  <a:schemeClr val="tx1"/>
                </a:solidFill>
                <a:latin typeface="+mn-lt"/>
                <a:ea typeface="+mn-ea"/>
                <a:cs typeface="+mn-cs"/>
              </a:rPr>
              <a:t>: Level 1 Status</a:t>
            </a:r>
          </a:p>
          <a:p>
            <a:pPr marL="171450" indent="-171450" algn="just" defTabSz="576072">
              <a:spcAft>
                <a:spcPts val="600"/>
              </a:spcAft>
              <a:buFont typeface="Courier New" panose="02070309020205020404" pitchFamily="49" charset="0"/>
              <a:buChar char="o"/>
            </a:pPr>
            <a:r>
              <a:rPr lang="en-US" sz="1134" b="1" kern="1200" dirty="0">
                <a:solidFill>
                  <a:schemeClr val="tx1"/>
                </a:solidFill>
                <a:latin typeface="+mn-lt"/>
                <a:ea typeface="+mn-ea"/>
                <a:cs typeface="+mn-cs"/>
              </a:rPr>
              <a:t>‘L2_status’ </a:t>
            </a:r>
            <a:r>
              <a:rPr lang="en-US" sz="1134" kern="1200" dirty="0">
                <a:solidFill>
                  <a:schemeClr val="tx1"/>
                </a:solidFill>
                <a:latin typeface="+mn-lt"/>
                <a:ea typeface="+mn-ea"/>
                <a:cs typeface="+mn-cs"/>
              </a:rPr>
              <a:t>: Level 2 Status</a:t>
            </a:r>
          </a:p>
          <a:p>
            <a:pPr marL="171450" indent="-171450" algn="just" defTabSz="576072">
              <a:spcAft>
                <a:spcPts val="600"/>
              </a:spcAft>
              <a:buFont typeface="Courier New" panose="02070309020205020404" pitchFamily="49" charset="0"/>
              <a:buChar char="o"/>
            </a:pPr>
            <a:r>
              <a:rPr lang="en-US" sz="1134" b="1" kern="1200" dirty="0">
                <a:solidFill>
                  <a:schemeClr val="tx1"/>
                </a:solidFill>
                <a:latin typeface="+mn-lt"/>
                <a:ea typeface="+mn-ea"/>
                <a:cs typeface="+mn-cs"/>
              </a:rPr>
              <a:t>‘L1_code’ </a:t>
            </a:r>
            <a:r>
              <a:rPr lang="en-US" sz="1134" kern="1200" dirty="0">
                <a:solidFill>
                  <a:schemeClr val="tx1"/>
                </a:solidFill>
                <a:latin typeface="+mn-lt"/>
                <a:ea typeface="+mn-ea"/>
                <a:cs typeface="+mn-cs"/>
              </a:rPr>
              <a:t>:</a:t>
            </a:r>
            <a:r>
              <a:rPr lang="en-US" sz="1134" b="1" kern="1200" dirty="0">
                <a:solidFill>
                  <a:schemeClr val="tx1"/>
                </a:solidFill>
                <a:latin typeface="+mn-lt"/>
                <a:ea typeface="+mn-ea"/>
                <a:cs typeface="+mn-cs"/>
              </a:rPr>
              <a:t> </a:t>
            </a:r>
            <a:r>
              <a:rPr lang="en-US" sz="1134" kern="1200" dirty="0">
                <a:solidFill>
                  <a:schemeClr val="tx1"/>
                </a:solidFill>
                <a:latin typeface="+mn-lt"/>
                <a:ea typeface="+mn-ea"/>
                <a:cs typeface="+mn-cs"/>
              </a:rPr>
              <a:t>System generated Level 1 code</a:t>
            </a:r>
          </a:p>
          <a:p>
            <a:pPr marL="171450" indent="-171450" algn="just" defTabSz="576072">
              <a:spcAft>
                <a:spcPts val="600"/>
              </a:spcAft>
              <a:buFont typeface="Courier New" panose="02070309020205020404" pitchFamily="49" charset="0"/>
              <a:buChar char="o"/>
            </a:pPr>
            <a:r>
              <a:rPr lang="en-US" sz="1134" kern="1200" dirty="0">
                <a:solidFill>
                  <a:schemeClr val="tx1"/>
                </a:solidFill>
                <a:latin typeface="+mn-lt"/>
                <a:ea typeface="+mn-ea"/>
                <a:cs typeface="+mn-cs"/>
              </a:rPr>
              <a:t>‘</a:t>
            </a:r>
            <a:r>
              <a:rPr lang="en-US" sz="1134" b="1" kern="1200" dirty="0">
                <a:solidFill>
                  <a:schemeClr val="tx1"/>
                </a:solidFill>
                <a:latin typeface="+mn-lt"/>
                <a:ea typeface="+mn-ea"/>
                <a:cs typeface="+mn-cs"/>
              </a:rPr>
              <a:t>L2_code’ </a:t>
            </a:r>
            <a:r>
              <a:rPr lang="en-US" sz="1134" kern="1200" dirty="0">
                <a:solidFill>
                  <a:schemeClr val="tx1"/>
                </a:solidFill>
                <a:latin typeface="+mn-lt"/>
                <a:ea typeface="+mn-ea"/>
                <a:cs typeface="+mn-cs"/>
              </a:rPr>
              <a:t>:</a:t>
            </a:r>
            <a:r>
              <a:rPr lang="en-US" sz="1134" b="1" kern="1200" dirty="0">
                <a:solidFill>
                  <a:schemeClr val="tx1"/>
                </a:solidFill>
                <a:latin typeface="+mn-lt"/>
                <a:ea typeface="+mn-ea"/>
                <a:cs typeface="+mn-cs"/>
              </a:rPr>
              <a:t> </a:t>
            </a:r>
            <a:r>
              <a:rPr lang="en-US" sz="1134" kern="1200" dirty="0">
                <a:solidFill>
                  <a:schemeClr val="tx1"/>
                </a:solidFill>
                <a:latin typeface="+mn-lt"/>
                <a:ea typeface="+mn-ea"/>
                <a:cs typeface="+mn-cs"/>
              </a:rPr>
              <a:t>System generated Level 2 code</a:t>
            </a:r>
          </a:p>
          <a:p>
            <a:pPr lvl="4" algn="just">
              <a:spcAft>
                <a:spcPts val="600"/>
              </a:spcAft>
            </a:pPr>
            <a:endParaRPr lang="en-US" dirty="0"/>
          </a:p>
        </p:txBody>
      </p:sp>
      <p:sp>
        <p:nvSpPr>
          <p:cNvPr id="5" name="Text Placeholder 4">
            <a:extLst>
              <a:ext uri="{FF2B5EF4-FFF2-40B4-BE49-F238E27FC236}">
                <a16:creationId xmlns:a16="http://schemas.microsoft.com/office/drawing/2014/main" id="{0AA739FE-D7FC-D0C4-A719-E12D4464B396}"/>
              </a:ext>
            </a:extLst>
          </p:cNvPr>
          <p:cNvSpPr>
            <a:spLocks/>
          </p:cNvSpPr>
          <p:nvPr/>
        </p:nvSpPr>
        <p:spPr>
          <a:xfrm>
            <a:off x="8285772" y="2048218"/>
            <a:ext cx="3286113" cy="522356"/>
          </a:xfrm>
          <a:prstGeom prst="rect">
            <a:avLst/>
          </a:prstGeom>
        </p:spPr>
        <p:txBody>
          <a:bodyPr/>
          <a:lstStyle/>
          <a:p>
            <a:pPr algn="ctr" defTabSz="576072">
              <a:spcAft>
                <a:spcPts val="600"/>
              </a:spcAft>
            </a:pPr>
            <a:r>
              <a:rPr lang="en-US" sz="1200" b="1" dirty="0">
                <a:latin typeface="Times New Roman" panose="02020603050405020304" pitchFamily="18" charset="0"/>
                <a:cs typeface="Times New Roman" panose="02020603050405020304" pitchFamily="18" charset="0"/>
              </a:rPr>
              <a:t>Level Details Table :</a:t>
            </a:r>
          </a:p>
        </p:txBody>
      </p:sp>
      <p:sp>
        <p:nvSpPr>
          <p:cNvPr id="6" name="Content Placeholder 5">
            <a:extLst>
              <a:ext uri="{FF2B5EF4-FFF2-40B4-BE49-F238E27FC236}">
                <a16:creationId xmlns:a16="http://schemas.microsoft.com/office/drawing/2014/main" id="{08757D3C-683E-CE9C-8A03-4EF6EA84C57D}"/>
              </a:ext>
            </a:extLst>
          </p:cNvPr>
          <p:cNvSpPr>
            <a:spLocks/>
          </p:cNvSpPr>
          <p:nvPr/>
        </p:nvSpPr>
        <p:spPr>
          <a:xfrm>
            <a:off x="8285772" y="2570574"/>
            <a:ext cx="3286113" cy="2336008"/>
          </a:xfrm>
          <a:prstGeom prst="rect">
            <a:avLst/>
          </a:prstGeom>
        </p:spPr>
        <p:txBody>
          <a:bodyPr>
            <a:normAutofit lnSpcReduction="10000"/>
          </a:bodyPr>
          <a:lstStyle/>
          <a:p>
            <a:pPr marL="171450" indent="-171450" algn="just" defTabSz="576072">
              <a:spcAft>
                <a:spcPts val="600"/>
              </a:spcAft>
              <a:buFont typeface="Courier New" panose="02070309020205020404" pitchFamily="49" charset="0"/>
              <a:buChar char="o"/>
            </a:pPr>
            <a:r>
              <a:rPr lang="en-US" sz="1134" b="1" dirty="0"/>
              <a:t>‘P_ID’ </a:t>
            </a:r>
            <a:r>
              <a:rPr lang="en-US" sz="1134" dirty="0"/>
              <a:t>: Player ID</a:t>
            </a:r>
          </a:p>
          <a:p>
            <a:pPr marL="171450" indent="-171450" algn="just" defTabSz="576072">
              <a:spcAft>
                <a:spcPts val="600"/>
              </a:spcAft>
              <a:buFont typeface="Courier New" panose="02070309020205020404" pitchFamily="49" charset="0"/>
              <a:buChar char="o"/>
            </a:pPr>
            <a:r>
              <a:rPr lang="en-US" sz="1134" b="1" dirty="0"/>
              <a:t>‘Dev_ID’ </a:t>
            </a:r>
            <a:r>
              <a:rPr lang="en-US" sz="1134" dirty="0"/>
              <a:t>: Device ID</a:t>
            </a:r>
          </a:p>
          <a:p>
            <a:pPr marL="171450" indent="-171450" algn="just" defTabSz="576072">
              <a:spcAft>
                <a:spcPts val="600"/>
              </a:spcAft>
              <a:buFont typeface="Courier New" panose="02070309020205020404" pitchFamily="49" charset="0"/>
              <a:buChar char="o"/>
            </a:pPr>
            <a:r>
              <a:rPr lang="en-US" sz="1134" b="1" dirty="0"/>
              <a:t>‘start_time’ </a:t>
            </a:r>
            <a:r>
              <a:rPr lang="en-US" sz="1134" dirty="0"/>
              <a:t>: Start Time</a:t>
            </a:r>
          </a:p>
          <a:p>
            <a:pPr marL="171450" indent="-171450" algn="just" defTabSz="576072">
              <a:spcAft>
                <a:spcPts val="600"/>
              </a:spcAft>
              <a:buFont typeface="Courier New" panose="02070309020205020404" pitchFamily="49" charset="0"/>
              <a:buChar char="o"/>
            </a:pPr>
            <a:r>
              <a:rPr lang="en-US" sz="1134" b="1" dirty="0"/>
              <a:t>‘stages_crossed’ </a:t>
            </a:r>
            <a:r>
              <a:rPr lang="en-US" sz="1134" dirty="0"/>
              <a:t>: Stages Crossed</a:t>
            </a:r>
          </a:p>
          <a:p>
            <a:pPr marL="171450" indent="-171450" algn="just" defTabSz="576072">
              <a:spcAft>
                <a:spcPts val="600"/>
              </a:spcAft>
              <a:buFont typeface="Courier New" panose="02070309020205020404" pitchFamily="49" charset="0"/>
              <a:buChar char="o"/>
            </a:pPr>
            <a:r>
              <a:rPr lang="en-US" sz="1134" b="1" dirty="0"/>
              <a:t>‘level</a:t>
            </a:r>
            <a:r>
              <a:rPr lang="en-US" sz="1134" dirty="0"/>
              <a:t>’ : Game Level</a:t>
            </a:r>
          </a:p>
          <a:p>
            <a:pPr marL="171450" indent="-171450" algn="just" defTabSz="576072">
              <a:spcAft>
                <a:spcPts val="600"/>
              </a:spcAft>
              <a:buFont typeface="Courier New" panose="02070309020205020404" pitchFamily="49" charset="0"/>
              <a:buChar char="o"/>
            </a:pPr>
            <a:r>
              <a:rPr lang="en-US" sz="1134" b="1" dirty="0"/>
              <a:t>‘difficulty’ </a:t>
            </a:r>
            <a:r>
              <a:rPr lang="en-US" sz="1134" dirty="0"/>
              <a:t>: Difficulty Level</a:t>
            </a:r>
          </a:p>
          <a:p>
            <a:pPr marL="171450" indent="-171450" algn="just" defTabSz="576072">
              <a:spcAft>
                <a:spcPts val="600"/>
              </a:spcAft>
              <a:buFont typeface="Courier New" panose="02070309020205020404" pitchFamily="49" charset="0"/>
              <a:buChar char="o"/>
            </a:pPr>
            <a:r>
              <a:rPr lang="en-US" sz="1134" b="1" dirty="0"/>
              <a:t>‘kill_count’ </a:t>
            </a:r>
            <a:r>
              <a:rPr lang="en-US" sz="1134" dirty="0"/>
              <a:t>: Kill Count</a:t>
            </a:r>
          </a:p>
          <a:p>
            <a:pPr marL="171450" indent="-171450" algn="just" defTabSz="576072">
              <a:spcAft>
                <a:spcPts val="600"/>
              </a:spcAft>
              <a:buFont typeface="Courier New" panose="02070309020205020404" pitchFamily="49" charset="0"/>
              <a:buChar char="o"/>
            </a:pPr>
            <a:r>
              <a:rPr lang="en-US" sz="1134" b="1" dirty="0"/>
              <a:t>‘headshots_count’ </a:t>
            </a:r>
            <a:r>
              <a:rPr lang="en-US" sz="1134" dirty="0"/>
              <a:t>: Headshots Count</a:t>
            </a:r>
          </a:p>
          <a:p>
            <a:pPr marL="171450" indent="-171450" algn="just" defTabSz="576072">
              <a:spcAft>
                <a:spcPts val="600"/>
              </a:spcAft>
              <a:buFont typeface="Courier New" panose="02070309020205020404" pitchFamily="49" charset="0"/>
              <a:buChar char="o"/>
            </a:pPr>
            <a:r>
              <a:rPr lang="en-US" sz="1134" b="1" dirty="0"/>
              <a:t>‘score’ </a:t>
            </a:r>
            <a:r>
              <a:rPr lang="en-US" sz="1134" dirty="0"/>
              <a:t>: Player Score</a:t>
            </a:r>
          </a:p>
          <a:p>
            <a:pPr marL="171450" indent="-171450" algn="just" defTabSz="576072">
              <a:spcAft>
                <a:spcPts val="600"/>
              </a:spcAft>
              <a:buFont typeface="Courier New" panose="02070309020205020404" pitchFamily="49" charset="0"/>
              <a:buChar char="o"/>
            </a:pPr>
            <a:r>
              <a:rPr lang="en-US" sz="1134" b="1" dirty="0"/>
              <a:t>‘lives_earned’ </a:t>
            </a:r>
            <a:r>
              <a:rPr lang="en-US" sz="1134" dirty="0"/>
              <a:t>: Extra Lives Earned</a:t>
            </a:r>
          </a:p>
        </p:txBody>
      </p:sp>
      <p:sp>
        <p:nvSpPr>
          <p:cNvPr id="7" name="TextBox 6">
            <a:extLst>
              <a:ext uri="{FF2B5EF4-FFF2-40B4-BE49-F238E27FC236}">
                <a16:creationId xmlns:a16="http://schemas.microsoft.com/office/drawing/2014/main" id="{7F72B4D2-973E-089E-D146-ACD3CE6C786A}"/>
              </a:ext>
            </a:extLst>
          </p:cNvPr>
          <p:cNvSpPr txBox="1"/>
          <p:nvPr/>
        </p:nvSpPr>
        <p:spPr>
          <a:xfrm>
            <a:off x="4392891" y="952107"/>
            <a:ext cx="751316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dataset includes two table : </a:t>
            </a:r>
            <a:r>
              <a:rPr lang="en-US" b="1" dirty="0">
                <a:latin typeface="Times New Roman" panose="02020603050405020304" pitchFamily="18" charset="0"/>
                <a:cs typeface="Times New Roman" panose="02020603050405020304" pitchFamily="18" charset="0"/>
              </a:rPr>
              <a:t>’Player Details’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‘Level Details’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320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4">
            <a:extLst>
              <a:ext uri="{FF2B5EF4-FFF2-40B4-BE49-F238E27FC236}">
                <a16:creationId xmlns:a16="http://schemas.microsoft.com/office/drawing/2014/main" id="{D6AC3F1E-98A9-5DB2-F2B6-C454616965F7}"/>
              </a:ext>
            </a:extLst>
          </p:cNvPr>
          <p:cNvGraphicFramePr>
            <a:graphicFrameLocks noGrp="1"/>
          </p:cNvGraphicFramePr>
          <p:nvPr>
            <p:ph idx="1"/>
            <p:extLst>
              <p:ext uri="{D42A27DB-BD31-4B8C-83A1-F6EECF244321}">
                <p14:modId xmlns:p14="http://schemas.microsoft.com/office/powerpoint/2010/main" val="1669687959"/>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BE6910BA-F542-E301-D390-130594AC899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93998" y="443944"/>
            <a:ext cx="5411477" cy="6055838"/>
          </a:xfrm>
          <a:prstGeom prst="rect">
            <a:avLst/>
          </a:prstGeom>
        </p:spPr>
      </p:pic>
      <p:sp>
        <p:nvSpPr>
          <p:cNvPr id="5" name="TextBox 4">
            <a:extLst>
              <a:ext uri="{FF2B5EF4-FFF2-40B4-BE49-F238E27FC236}">
                <a16:creationId xmlns:a16="http://schemas.microsoft.com/office/drawing/2014/main" id="{6B787468-26FE-10CA-7302-A66FEC99629D}"/>
              </a:ext>
            </a:extLst>
          </p:cNvPr>
          <p:cNvSpPr txBox="1"/>
          <p:nvPr/>
        </p:nvSpPr>
        <p:spPr>
          <a:xfrm>
            <a:off x="4953000" y="358218"/>
            <a:ext cx="6543675" cy="369332"/>
          </a:xfrm>
          <a:prstGeom prst="rect">
            <a:avLst/>
          </a:prstGeom>
          <a:noFill/>
        </p:spPr>
        <p:txBody>
          <a:bodyPr wrap="square" rtlCol="0">
            <a:spAutoFit/>
          </a:bodyPr>
          <a:lstStyle/>
          <a:p>
            <a:pPr algn="ctr"/>
            <a:r>
              <a:rPr lang="en-US" b="1">
                <a:solidFill>
                  <a:srgbClr val="FF0000"/>
                </a:solidFill>
                <a:highlight>
                  <a:srgbClr val="FFFF00"/>
                </a:highlight>
                <a:latin typeface="Times New Roman" panose="02020603050405020304" pitchFamily="18" charset="0"/>
                <a:cs typeface="Times New Roman" panose="02020603050405020304" pitchFamily="18" charset="0"/>
              </a:rPr>
              <a:t>Entity Relationship Diagram</a:t>
            </a:r>
            <a:endParaRPr lang="en-US" b="1" dirty="0">
              <a:solidFill>
                <a:srgbClr val="FF0000"/>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52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8" name="Rectangle 27">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0" name="Rectangle 29">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9187EC6D-67CB-D3C8-3564-53E23D66A7D2}"/>
              </a:ext>
            </a:extLst>
          </p:cNvPr>
          <p:cNvSpPr>
            <a:spLocks noGrp="1"/>
          </p:cNvSpPr>
          <p:nvPr>
            <p:ph type="title"/>
          </p:nvPr>
        </p:nvSpPr>
        <p:spPr>
          <a:xfrm>
            <a:off x="740279" y="230787"/>
            <a:ext cx="3702580" cy="1616203"/>
          </a:xfrm>
        </p:spPr>
        <p:txBody>
          <a:bodyPr vert="horz" lIns="91440" tIns="45720" rIns="91440" bIns="45720" rtlCol="0" anchor="b">
            <a:normAutofit/>
          </a:bodyPr>
          <a:lstStyle/>
          <a:p>
            <a:pPr algn="ctr"/>
            <a:r>
              <a:rPr lang="en-US" kern="1200" dirty="0">
                <a:latin typeface="+mj-lt"/>
                <a:ea typeface="+mj-ea"/>
                <a:cs typeface="+mj-cs"/>
              </a:rPr>
              <a:t>Analysis</a:t>
            </a:r>
            <a:br>
              <a:rPr lang="en-US" kern="1200" dirty="0">
                <a:latin typeface="+mj-lt"/>
                <a:ea typeface="+mj-ea"/>
                <a:cs typeface="+mj-cs"/>
              </a:rPr>
            </a:br>
            <a:r>
              <a:rPr lang="en-US" kern="1200" dirty="0">
                <a:latin typeface="+mj-lt"/>
                <a:ea typeface="+mj-ea"/>
                <a:cs typeface="+mj-cs"/>
              </a:rPr>
              <a:t>	(Queries)</a:t>
            </a:r>
          </a:p>
        </p:txBody>
      </p:sp>
      <p:sp>
        <p:nvSpPr>
          <p:cNvPr id="9" name="Text Placeholder 8">
            <a:extLst>
              <a:ext uri="{FF2B5EF4-FFF2-40B4-BE49-F238E27FC236}">
                <a16:creationId xmlns:a16="http://schemas.microsoft.com/office/drawing/2014/main" id="{9D222753-933D-326C-9B16-3465A502BBE7}"/>
              </a:ext>
            </a:extLst>
          </p:cNvPr>
          <p:cNvSpPr>
            <a:spLocks noGrp="1"/>
          </p:cNvSpPr>
          <p:nvPr>
            <p:ph type="body" sz="half" idx="2"/>
          </p:nvPr>
        </p:nvSpPr>
        <p:spPr>
          <a:xfrm>
            <a:off x="159768" y="2071054"/>
            <a:ext cx="4846991" cy="3524823"/>
          </a:xfrm>
        </p:spPr>
        <p:txBody>
          <a:bodyPr vert="horz" lIns="91440" tIns="45720" rIns="91440" bIns="45720" rtlCol="0">
            <a:normAutofit fontScale="85000" lnSpcReduction="10000"/>
          </a:bodyPr>
          <a:lstStyle/>
          <a:p>
            <a:pPr indent="-228600">
              <a:lnSpc>
                <a:spcPct val="150000"/>
              </a:lnSpc>
              <a:buFont typeface="Arial" panose="020B0604020202020204" pitchFamily="34" charset="0"/>
              <a:buChar char="•"/>
            </a:pPr>
            <a:r>
              <a:rPr lang="en-US" sz="1700" dirty="0">
                <a:solidFill>
                  <a:srgbClr val="FFFFFF"/>
                </a:solidFill>
                <a:latin typeface="Times New Roman" panose="02020603050405020304" pitchFamily="18" charset="0"/>
                <a:cs typeface="Times New Roman" panose="02020603050405020304" pitchFamily="18" charset="0"/>
              </a:rPr>
              <a:t>Query – 1 </a:t>
            </a:r>
          </a:p>
          <a:p>
            <a:pPr indent="-228600">
              <a:lnSpc>
                <a:spcPct val="150000"/>
              </a:lnSpc>
              <a:buFont typeface="Arial" panose="020B0604020202020204" pitchFamily="34" charset="0"/>
              <a:buChar char="•"/>
            </a:pPr>
            <a:r>
              <a:rPr lang="en-US" sz="1700" dirty="0">
                <a:solidFill>
                  <a:srgbClr val="FFFFFF"/>
                </a:solidFill>
                <a:latin typeface="Times New Roman" panose="02020603050405020304" pitchFamily="18" charset="0"/>
                <a:cs typeface="Times New Roman" panose="02020603050405020304" pitchFamily="18" charset="0"/>
              </a:rPr>
              <a:t>Extract P_ID,Dev_ID,Pname and Difficulty_level of all players at level 0.</a:t>
            </a:r>
          </a:p>
          <a:p>
            <a:pPr>
              <a:lnSpc>
                <a:spcPct val="150000"/>
              </a:lnSpc>
            </a:pPr>
            <a:r>
              <a:rPr lang="en-US" sz="1700" dirty="0">
                <a:solidFill>
                  <a:srgbClr val="FFFFFF"/>
                </a:solidFill>
                <a:highlight>
                  <a:srgbClr val="000080"/>
                </a:highlight>
                <a:latin typeface="Times New Roman" panose="02020603050405020304" pitchFamily="18" charset="0"/>
                <a:cs typeface="Times New Roman" panose="02020603050405020304" pitchFamily="18" charset="0"/>
              </a:rPr>
              <a:t>SELECT PD.P_ID,ID.DEV_ID,PD.PNAME,ID.DIFFICULTYFROM PLAYER_DETAILS PDINNER JOIN LEVEL_DETAILS2 ID ON PD.P_ID = ID.P_IDWHERE ID.LEVEL=0;</a:t>
            </a:r>
            <a:endParaRPr lang="en-US" sz="1700" dirty="0">
              <a:solidFill>
                <a:srgbClr val="FFFFFF"/>
              </a:solidFill>
              <a:latin typeface="Times New Roman" panose="02020603050405020304" pitchFamily="18" charset="0"/>
              <a:cs typeface="Times New Roman" panose="02020603050405020304" pitchFamily="18" charset="0"/>
            </a:endParaRPr>
          </a:p>
          <a:p>
            <a:pPr indent="-228600">
              <a:lnSpc>
                <a:spcPct val="150000"/>
              </a:lnSpc>
              <a:buFont typeface="Arial" panose="020B0604020202020204" pitchFamily="34" charset="0"/>
              <a:buChar char="•"/>
            </a:pPr>
            <a:r>
              <a:rPr lang="en-US" sz="1700" dirty="0">
                <a:solidFill>
                  <a:srgbClr val="FFFFFF"/>
                </a:solidFill>
                <a:latin typeface="Times New Roman" panose="02020603050405020304" pitchFamily="18" charset="0"/>
                <a:cs typeface="Times New Roman" panose="02020603050405020304" pitchFamily="18" charset="0"/>
              </a:rPr>
              <a:t>Analysis – it performs an inner join onn the Player ID column between the two tables to retrieve matching records based on the Player ID.</a:t>
            </a:r>
          </a:p>
        </p:txBody>
      </p:sp>
      <p:pic>
        <p:nvPicPr>
          <p:cNvPr id="11" name="Content Placeholder 10">
            <a:extLst>
              <a:ext uri="{FF2B5EF4-FFF2-40B4-BE49-F238E27FC236}">
                <a16:creationId xmlns:a16="http://schemas.microsoft.com/office/drawing/2014/main" id="{175FB805-CEDD-70B5-9CD5-1C1D14914B02}"/>
              </a:ext>
            </a:extLst>
          </p:cNvPr>
          <p:cNvPicPr>
            <a:picLocks noGrp="1" noChangeAspect="1"/>
          </p:cNvPicPr>
          <p:nvPr>
            <p:ph idx="1"/>
          </p:nvPr>
        </p:nvPicPr>
        <p:blipFill rotWithShape="1">
          <a:blip r:embed="rId2"/>
          <a:srcRect l="15132" t="22049" r="24671" b="24942"/>
          <a:stretch/>
        </p:blipFill>
        <p:spPr>
          <a:xfrm>
            <a:off x="6005304" y="2089866"/>
            <a:ext cx="5407002" cy="2678267"/>
          </a:xfrm>
          <a:prstGeom prst="rect">
            <a:avLst/>
          </a:prstGeom>
        </p:spPr>
      </p:pic>
    </p:spTree>
    <p:extLst>
      <p:ext uri="{BB962C8B-B14F-4D97-AF65-F5344CB8AC3E}">
        <p14:creationId xmlns:p14="http://schemas.microsoft.com/office/powerpoint/2010/main" val="2328685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DE8FAB19-164E-F55F-BED6-C291BB849AD9}"/>
              </a:ext>
            </a:extLst>
          </p:cNvPr>
          <p:cNvPicPr>
            <a:picLocks noChangeAspect="1"/>
          </p:cNvPicPr>
          <p:nvPr/>
        </p:nvPicPr>
        <p:blipFill rotWithShape="1">
          <a:blip r:embed="rId3"/>
          <a:srcRect l="14840" t="20579" r="23587" b="42416"/>
          <a:stretch/>
        </p:blipFill>
        <p:spPr>
          <a:xfrm>
            <a:off x="5597071" y="1867954"/>
            <a:ext cx="5951462" cy="2976274"/>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556346" y="1002588"/>
            <a:ext cx="4854640" cy="3708981"/>
          </a:xfrm>
          <a:prstGeom prst="rect">
            <a:avLst/>
          </a:prstGeom>
        </p:spPr>
        <p:txBody>
          <a:bodyPr>
            <a:noAutofit/>
          </a:bodyPr>
          <a:lstStyle/>
          <a:p>
            <a:pPr defTabSz="886968">
              <a:lnSpc>
                <a:spcPct val="170000"/>
              </a:lnSpc>
              <a:spcAft>
                <a:spcPts val="600"/>
              </a:spcAft>
            </a:pPr>
            <a:r>
              <a:rPr lang="en-US" sz="1400" b="1" kern="1200" dirty="0">
                <a:latin typeface="Times New Roman" panose="02020603050405020304" pitchFamily="18" charset="0"/>
                <a:cs typeface="Times New Roman" panose="02020603050405020304" pitchFamily="18" charset="0"/>
              </a:rPr>
              <a:t>Query – 2</a:t>
            </a:r>
          </a:p>
          <a:p>
            <a:pPr defTabSz="886968">
              <a:lnSpc>
                <a:spcPct val="170000"/>
              </a:lnSpc>
              <a:spcAft>
                <a:spcPts val="600"/>
              </a:spcAft>
            </a:pPr>
            <a:r>
              <a:rPr lang="en-US" sz="1400" b="1" kern="1200" dirty="0">
                <a:latin typeface="Times New Roman" panose="02020603050405020304" pitchFamily="18" charset="0"/>
                <a:cs typeface="Times New Roman" panose="02020603050405020304" pitchFamily="18" charset="0"/>
              </a:rPr>
              <a:t>Final Level1_code wise Avg_Kill_Count where lives_earned is 2 and at least 3 stages are crossed</a:t>
            </a:r>
          </a:p>
          <a:p>
            <a:pPr defTabSz="886968">
              <a:lnSpc>
                <a:spcPct val="17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SELECT PD.L1_CODE,AVG(LD.KILL_COUNT) AS AVG_KILL_COUNTFROM PLAYER_DETAILS PDINNER JOIN LEVEL_DETAILS2 LD ON PD.P_ID = LD.P_IDWHERE LD.LIVES_EARNED=2 AND LD.STAGES_CROSSED &gt;=3GROUP BY PD.L1_CODE;</a:t>
            </a:r>
          </a:p>
          <a:p>
            <a:pPr defTabSz="886968">
              <a:lnSpc>
                <a:spcPct val="170000"/>
              </a:lnSpc>
              <a:spcAft>
                <a:spcPts val="600"/>
              </a:spcAft>
            </a:pPr>
            <a:r>
              <a:rPr lang="en-US" sz="1400" b="1" kern="1200" dirty="0">
                <a:latin typeface="Times New Roman" panose="02020603050405020304" pitchFamily="18" charset="0"/>
                <a:cs typeface="Times New Roman" panose="02020603050405020304" pitchFamily="18" charset="0"/>
              </a:rPr>
              <a:t>Analysis</a:t>
            </a:r>
            <a:r>
              <a:rPr lang="en-US" sz="1400" kern="1200" dirty="0">
                <a:latin typeface="Times New Roman" panose="02020603050405020304" pitchFamily="18" charset="0"/>
                <a:cs typeface="Times New Roman" panose="02020603050405020304" pitchFamily="18" charset="0"/>
              </a:rPr>
              <a:t> – it performs an inner join onn the Player ID column between Player_Details and Level_Details tables to retrieve matching records based on the Player ID.</a:t>
            </a:r>
          </a:p>
          <a:p>
            <a:pPr defTabSz="886968">
              <a:lnSpc>
                <a:spcPct val="170000"/>
              </a:lnSpc>
              <a:spcAft>
                <a:spcPts val="600"/>
              </a:spcAft>
            </a:pPr>
            <a:r>
              <a:rPr lang="en-US" sz="1400" kern="1200" dirty="0">
                <a:latin typeface="Times New Roman" panose="02020603050405020304" pitchFamily="18" charset="0"/>
                <a:cs typeface="Times New Roman" panose="02020603050405020304" pitchFamily="18" charset="0"/>
              </a:rPr>
              <a:t>The result is grouped by L1_code.</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234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FF5B3E18-0604-EE07-345C-EF78C1EF6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702" y="1637950"/>
            <a:ext cx="6874831" cy="3384126"/>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516293" y="428947"/>
            <a:ext cx="3875432" cy="3756526"/>
          </a:xfrm>
          <a:prstGeom prst="rect">
            <a:avLst/>
          </a:prstGeom>
        </p:spPr>
        <p:txBody>
          <a:bodyPr>
            <a:noAutofit/>
          </a:bodyPr>
          <a:lstStyle/>
          <a:p>
            <a:pPr algn="just" defTabSz="896112">
              <a:lnSpc>
                <a:spcPct val="17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Query – 3</a:t>
            </a:r>
          </a:p>
          <a:p>
            <a:pPr algn="just" defTabSz="896112">
              <a:lnSpc>
                <a:spcPct val="17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Find the total number of stages crossed at each difficulty level where for Level2 with players use zm_series device. Arrange the result.</a:t>
            </a:r>
          </a:p>
          <a:p>
            <a:pPr defTabSz="896112">
              <a:lnSpc>
                <a:spcPct val="17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SELECT ld.difficulty, SUM(ld.stages_crossed) AS total_stages_crossed</a:t>
            </a:r>
            <a:r>
              <a:rPr lang="en-US" sz="1400" dirty="0">
                <a:solidFill>
                  <a:schemeClr val="bg1"/>
                </a:solidFill>
                <a:highlight>
                  <a:srgbClr val="000080"/>
                </a:highlight>
                <a:latin typeface="Times New Roman" panose="02020603050405020304" pitchFamily="18" charset="0"/>
                <a:cs typeface="Times New Roman" panose="02020603050405020304" pitchFamily="18" charset="0"/>
              </a:rPr>
              <a:t> </a:t>
            </a: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FROM Level_Details ld</a:t>
            </a:r>
          </a:p>
          <a:p>
            <a:pPr algn="just" defTabSz="896112">
              <a:lnSpc>
                <a:spcPct val="17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INNER JOIN Player_Details pd ON ld.P_ID = pd.P_ID</a:t>
            </a:r>
            <a:r>
              <a:rPr lang="en-US" sz="1400" dirty="0">
                <a:solidFill>
                  <a:schemeClr val="bg1"/>
                </a:solidFill>
                <a:highlight>
                  <a:srgbClr val="000080"/>
                </a:highlight>
                <a:latin typeface="Times New Roman" panose="02020603050405020304" pitchFamily="18" charset="0"/>
                <a:cs typeface="Times New Roman" panose="02020603050405020304" pitchFamily="18" charset="0"/>
              </a:rPr>
              <a:t> </a:t>
            </a: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WHERE ld.level = 2 AND ld.Dev_ID LIKE 'zm_series%’ GROUP BY ld.difficulty</a:t>
            </a:r>
          </a:p>
          <a:p>
            <a:pPr algn="just" defTabSz="896112">
              <a:lnSpc>
                <a:spcPct val="17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ORDER BY total_stages_crossed DESC</a:t>
            </a:r>
            <a:endParaRPr lang="en-US" sz="1400" kern="1200" dirty="0">
              <a:solidFill>
                <a:schemeClr val="tx1"/>
              </a:solidFill>
              <a:highlight>
                <a:srgbClr val="000080"/>
              </a:highlight>
              <a:latin typeface="Times New Roman" panose="02020603050405020304" pitchFamily="18" charset="0"/>
              <a:cs typeface="Times New Roman" panose="02020603050405020304" pitchFamily="18" charset="0"/>
            </a:endParaRPr>
          </a:p>
          <a:p>
            <a:pPr algn="just" defTabSz="896112">
              <a:lnSpc>
                <a:spcPct val="17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Analysis</a:t>
            </a:r>
            <a:r>
              <a:rPr lang="en-US" sz="1400" kern="1200" dirty="0">
                <a:solidFill>
                  <a:schemeClr val="tx1"/>
                </a:solidFill>
                <a:latin typeface="Times New Roman" panose="02020603050405020304" pitchFamily="18" charset="0"/>
                <a:cs typeface="Times New Roman" panose="02020603050405020304" pitchFamily="18" charset="0"/>
              </a:rPr>
              <a:t> – it performs an inner join on with Player_Details table based on the Player Id. The result is grouped by difficulty and ordered by the total number of stages crossed in descending order.</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890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D51A7685-F576-F7BB-9E16-4CEFB8F9D680}"/>
              </a:ext>
            </a:extLst>
          </p:cNvPr>
          <p:cNvPicPr>
            <a:picLocks noChangeAspect="1"/>
          </p:cNvPicPr>
          <p:nvPr/>
        </p:nvPicPr>
        <p:blipFill rotWithShape="1">
          <a:blip r:embed="rId2"/>
          <a:srcRect l="14789" t="18382" r="21502" b="27276"/>
          <a:stretch/>
        </p:blipFill>
        <p:spPr>
          <a:xfrm>
            <a:off x="4769448" y="1373721"/>
            <a:ext cx="6779085" cy="3252584"/>
          </a:xfrm>
          <a:prstGeom prst="rect">
            <a:avLst/>
          </a:prstGeom>
        </p:spPr>
      </p:pic>
      <p:sp>
        <p:nvSpPr>
          <p:cNvPr id="9" name="Text Placeholder 8">
            <a:extLst>
              <a:ext uri="{FF2B5EF4-FFF2-40B4-BE49-F238E27FC236}">
                <a16:creationId xmlns:a16="http://schemas.microsoft.com/office/drawing/2014/main" id="{9D222753-933D-326C-9B16-3465A502BBE7}"/>
              </a:ext>
            </a:extLst>
          </p:cNvPr>
          <p:cNvSpPr>
            <a:spLocks/>
          </p:cNvSpPr>
          <p:nvPr/>
        </p:nvSpPr>
        <p:spPr>
          <a:xfrm>
            <a:off x="483879" y="396893"/>
            <a:ext cx="4003592" cy="3880753"/>
          </a:xfrm>
          <a:prstGeom prst="rect">
            <a:avLst/>
          </a:prstGeom>
        </p:spPr>
        <p:txBody>
          <a:bodyPr>
            <a:noAutofit/>
          </a:bodyPr>
          <a:lstStyle/>
          <a:p>
            <a:pPr defTabSz="923544">
              <a:lnSpc>
                <a:spcPct val="21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Query –4 </a:t>
            </a:r>
          </a:p>
          <a:p>
            <a:pPr defTabSz="923544">
              <a:lnSpc>
                <a:spcPct val="21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Extract P_ID and the total number of unique dates for those players who have played games on multiple days.</a:t>
            </a:r>
          </a:p>
          <a:p>
            <a:pPr defTabSz="923544">
              <a:lnSpc>
                <a:spcPct val="210000"/>
              </a:lnSpc>
              <a:spcAft>
                <a:spcPts val="600"/>
              </a:spcAft>
            </a:pPr>
            <a:r>
              <a:rPr lang="en-US" sz="1400" kern="1200" dirty="0">
                <a:solidFill>
                  <a:schemeClr val="bg1"/>
                </a:solidFill>
                <a:highlight>
                  <a:srgbClr val="000080"/>
                </a:highlight>
                <a:latin typeface="Times New Roman" panose="02020603050405020304" pitchFamily="18" charset="0"/>
                <a:cs typeface="Times New Roman" panose="02020603050405020304" pitchFamily="18" charset="0"/>
              </a:rPr>
              <a:t>SELECT P_ID,COUNT(DISTINCT DATE(TIMESTAMP)) AS UNIQUE_DATE_COUNTFROM LEVEL_DETAILS2GROUP BY P_IDHAVING COUNT(DISTINCT DATE(TIMESTAMP)) &gt;1;</a:t>
            </a:r>
            <a:endParaRPr lang="en-US" sz="1400" kern="1200" dirty="0">
              <a:solidFill>
                <a:schemeClr val="tx1"/>
              </a:solidFill>
              <a:highlight>
                <a:srgbClr val="000080"/>
              </a:highlight>
              <a:latin typeface="Times New Roman" panose="02020603050405020304" pitchFamily="18" charset="0"/>
              <a:cs typeface="Times New Roman" panose="02020603050405020304" pitchFamily="18" charset="0"/>
            </a:endParaRPr>
          </a:p>
          <a:p>
            <a:pPr defTabSz="923544">
              <a:lnSpc>
                <a:spcPct val="210000"/>
              </a:lnSpc>
              <a:spcAft>
                <a:spcPts val="600"/>
              </a:spcAft>
            </a:pPr>
            <a:r>
              <a:rPr lang="en-US" sz="1400" b="1" kern="1200" dirty="0">
                <a:solidFill>
                  <a:schemeClr val="tx1"/>
                </a:solidFill>
                <a:latin typeface="Times New Roman" panose="02020603050405020304" pitchFamily="18" charset="0"/>
                <a:cs typeface="Times New Roman" panose="02020603050405020304" pitchFamily="18" charset="0"/>
              </a:rPr>
              <a:t>Analysis</a:t>
            </a:r>
            <a:r>
              <a:rPr lang="en-US" sz="1400" kern="1200" dirty="0">
                <a:solidFill>
                  <a:schemeClr val="tx1"/>
                </a:solidFill>
                <a:latin typeface="Times New Roman" panose="02020603050405020304" pitchFamily="18" charset="0"/>
                <a:cs typeface="Times New Roman" panose="02020603050405020304" pitchFamily="18" charset="0"/>
              </a:rPr>
              <a:t> – It groups the results by p_ID and filter out the groups where the count of unique dates is greater than 1. This query helps identify players who have started games on multiple dates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1385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468</TotalTime>
  <Words>2903</Words>
  <Application>Microsoft Office PowerPoint</Application>
  <PresentationFormat>Widescreen</PresentationFormat>
  <Paragraphs>137</Paragraphs>
  <Slides>23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Aptos</vt:lpstr>
      <vt:lpstr>Aptos Display</vt:lpstr>
      <vt:lpstr>Arial</vt:lpstr>
      <vt:lpstr>Bahnschrift</vt:lpstr>
      <vt:lpstr>Calibri</vt:lpstr>
      <vt:lpstr>Courier New</vt:lpstr>
      <vt:lpstr>Times New Roman</vt:lpstr>
      <vt:lpstr>Wingdings</vt:lpstr>
      <vt:lpstr>Office Theme</vt:lpstr>
      <vt:lpstr>GAME ANALYSIS with SQL</vt:lpstr>
      <vt:lpstr>Content</vt:lpstr>
      <vt:lpstr>Project Overview</vt:lpstr>
      <vt:lpstr>DATASET DESCRIPTION </vt:lpstr>
      <vt:lpstr>PowerPoint Presentation</vt:lpstr>
      <vt:lpstr>Analysis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ANALYSIS with SQL</dc:title>
  <dc:creator>Raj Jadhav</dc:creator>
  <cp:lastModifiedBy>Raj Jadhav</cp:lastModifiedBy>
  <cp:revision>1</cp:revision>
  <dcterms:created xsi:type="dcterms:W3CDTF">2024-04-18T09:25:53Z</dcterms:created>
  <dcterms:modified xsi:type="dcterms:W3CDTF">2024-04-19T05:22:45Z</dcterms:modified>
</cp:coreProperties>
</file>